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2" r:id="rId4"/>
    <p:sldId id="264" r:id="rId5"/>
    <p:sldId id="263" r:id="rId6"/>
    <p:sldId id="261" r:id="rId7"/>
    <p:sldId id="265" r:id="rId8"/>
    <p:sldId id="266" r:id="rId9"/>
    <p:sldId id="267" r:id="rId10"/>
    <p:sldId id="260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4" d="100"/>
          <a:sy n="34" d="100"/>
        </p:scale>
        <p:origin x="536" y="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1891E-6FA3-48D8-83A1-D0FDAFAB70A9}" type="datetimeFigureOut">
              <a:rPr lang="en-GB" smtClean="0"/>
              <a:t>07/05/2023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DA458-0E66-4E47-9BBD-0B3A22D7F5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75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A458-0E66-4E47-9BBD-0B3A22D7F5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32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A458-0E66-4E47-9BBD-0B3A22D7F5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90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A458-0E66-4E47-9BBD-0B3A22D7F5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99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A458-0E66-4E47-9BBD-0B3A22D7F5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47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A458-0E66-4E47-9BBD-0B3A22D7F5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29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A458-0E66-4E47-9BBD-0B3A22D7F5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760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A458-0E66-4E47-9BBD-0B3A22D7F5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03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4DA458-0E66-4E47-9BBD-0B3A22D7F5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11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54880" y="1028700"/>
            <a:ext cx="8778240" cy="8229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23217" y="1028700"/>
            <a:ext cx="5236083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55789" y="1028700"/>
            <a:ext cx="2900934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505795" y="3086100"/>
            <a:ext cx="3276410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340698" y="1714500"/>
            <a:ext cx="3410140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27760" y="5295900"/>
            <a:ext cx="2674620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070080" y="1017814"/>
            <a:ext cx="2932730" cy="411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759654" y="4018511"/>
            <a:ext cx="7315200" cy="32585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40135" y="4421124"/>
            <a:ext cx="7315200" cy="35021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E0293601-DEE8-E255-A80B-25139AFB58CE}"/>
              </a:ext>
            </a:extLst>
          </p:cNvPr>
          <p:cNvSpPr/>
          <p:nvPr/>
        </p:nvSpPr>
        <p:spPr>
          <a:xfrm>
            <a:off x="1429969" y="2750809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7679928" y="1354927"/>
            <a:ext cx="1902578" cy="2990299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36DD443-C347-82A6-9FFE-E4753A8EFF31}"/>
              </a:ext>
            </a:extLst>
          </p:cNvPr>
          <p:cNvGrpSpPr/>
          <p:nvPr/>
        </p:nvGrpSpPr>
        <p:grpSpPr>
          <a:xfrm rot="5400000">
            <a:off x="1796443" y="5315061"/>
            <a:ext cx="1228591" cy="1757008"/>
            <a:chOff x="2345179" y="4514683"/>
            <a:chExt cx="2021852" cy="326566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8EFD8A8-19AC-EFBE-14E7-E4E81E246B58}"/>
                </a:ext>
              </a:extLst>
            </p:cNvPr>
            <p:cNvSpPr/>
            <p:nvPr/>
          </p:nvSpPr>
          <p:spPr>
            <a:xfrm>
              <a:off x="2500731" y="5758385"/>
              <a:ext cx="1710801" cy="1710043"/>
            </a:xfrm>
            <a:custGeom>
              <a:avLst/>
              <a:gdLst>
                <a:gd name="connsiteX0" fmla="*/ 1710749 w 1710801"/>
                <a:gd name="connsiteY0" fmla="*/ 0 h 1710043"/>
                <a:gd name="connsiteX1" fmla="*/ 0 w 1710801"/>
                <a:gd name="connsiteY1" fmla="*/ 0 h 1710043"/>
                <a:gd name="connsiteX2" fmla="*/ 0 w 1710801"/>
                <a:gd name="connsiteY2" fmla="*/ 1554614 h 1710043"/>
                <a:gd name="connsiteX3" fmla="*/ 155498 w 1710801"/>
                <a:gd name="connsiteY3" fmla="*/ 1710044 h 1710043"/>
                <a:gd name="connsiteX4" fmla="*/ 1555250 w 1710801"/>
                <a:gd name="connsiteY4" fmla="*/ 1710044 h 1710043"/>
                <a:gd name="connsiteX5" fmla="*/ 1710802 w 1710801"/>
                <a:gd name="connsiteY5" fmla="*/ 1554614 h 1710043"/>
                <a:gd name="connsiteX6" fmla="*/ 1710802 w 1710801"/>
                <a:gd name="connsiteY6" fmla="*/ 0 h 1710043"/>
                <a:gd name="connsiteX7" fmla="*/ 1710749 w 1710801"/>
                <a:gd name="connsiteY7" fmla="*/ 0 h 171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0801" h="1710043">
                  <a:moveTo>
                    <a:pt x="1710749" y="0"/>
                  </a:moveTo>
                  <a:lnTo>
                    <a:pt x="0" y="0"/>
                  </a:lnTo>
                  <a:lnTo>
                    <a:pt x="0" y="1554614"/>
                  </a:lnTo>
                  <a:cubicBezTo>
                    <a:pt x="0" y="1640446"/>
                    <a:pt x="69629" y="1710044"/>
                    <a:pt x="155498" y="1710044"/>
                  </a:cubicBezTo>
                  <a:lnTo>
                    <a:pt x="1555250" y="1710044"/>
                  </a:lnTo>
                  <a:cubicBezTo>
                    <a:pt x="1641172" y="1710044"/>
                    <a:pt x="1710802" y="1640446"/>
                    <a:pt x="1710802" y="1554614"/>
                  </a:cubicBezTo>
                  <a:lnTo>
                    <a:pt x="1710802" y="0"/>
                  </a:lnTo>
                  <a:lnTo>
                    <a:pt x="1710749" y="0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E6FC0B1-8FE8-3E2E-0BA5-6A258A79E465}"/>
                </a:ext>
              </a:extLst>
            </p:cNvPr>
            <p:cNvSpPr/>
            <p:nvPr/>
          </p:nvSpPr>
          <p:spPr>
            <a:xfrm>
              <a:off x="2500731" y="6846604"/>
              <a:ext cx="855347" cy="621824"/>
            </a:xfrm>
            <a:custGeom>
              <a:avLst/>
              <a:gdLst>
                <a:gd name="connsiteX0" fmla="*/ 855348 w 855347"/>
                <a:gd name="connsiteY0" fmla="*/ 621825 h 621824"/>
                <a:gd name="connsiteX1" fmla="*/ 622100 w 855347"/>
                <a:gd name="connsiteY1" fmla="*/ 621825 h 621824"/>
                <a:gd name="connsiteX2" fmla="*/ 622100 w 855347"/>
                <a:gd name="connsiteY2" fmla="*/ 575090 h 621824"/>
                <a:gd name="connsiteX3" fmla="*/ 622100 w 855347"/>
                <a:gd name="connsiteY3" fmla="*/ 572915 h 621824"/>
                <a:gd name="connsiteX4" fmla="*/ 622100 w 855347"/>
                <a:gd name="connsiteY4" fmla="*/ 466395 h 621824"/>
                <a:gd name="connsiteX5" fmla="*/ 855348 w 855347"/>
                <a:gd name="connsiteY5" fmla="*/ 466395 h 621824"/>
                <a:gd name="connsiteX6" fmla="*/ 855348 w 855347"/>
                <a:gd name="connsiteY6" fmla="*/ 621825 h 621824"/>
                <a:gd name="connsiteX7" fmla="*/ 311050 w 855347"/>
                <a:gd name="connsiteY7" fmla="*/ 621825 h 621824"/>
                <a:gd name="connsiteX8" fmla="*/ 155498 w 855347"/>
                <a:gd name="connsiteY8" fmla="*/ 621825 h 621824"/>
                <a:gd name="connsiteX9" fmla="*/ 4776 w 855347"/>
                <a:gd name="connsiteY9" fmla="*/ 504748 h 621824"/>
                <a:gd name="connsiteX10" fmla="*/ 0 w 855347"/>
                <a:gd name="connsiteY10" fmla="*/ 466395 h 621824"/>
                <a:gd name="connsiteX11" fmla="*/ 0 w 855347"/>
                <a:gd name="connsiteY11" fmla="*/ 0 h 621824"/>
                <a:gd name="connsiteX12" fmla="*/ 155498 w 855347"/>
                <a:gd name="connsiteY12" fmla="*/ 0 h 621824"/>
                <a:gd name="connsiteX13" fmla="*/ 155498 w 855347"/>
                <a:gd name="connsiteY13" fmla="*/ 310912 h 621824"/>
                <a:gd name="connsiteX14" fmla="*/ 155498 w 855347"/>
                <a:gd name="connsiteY14" fmla="*/ 313140 h 621824"/>
                <a:gd name="connsiteX15" fmla="*/ 155498 w 855347"/>
                <a:gd name="connsiteY15" fmla="*/ 466395 h 621824"/>
                <a:gd name="connsiteX16" fmla="*/ 311050 w 855347"/>
                <a:gd name="connsiteY16" fmla="*/ 621825 h 621824"/>
                <a:gd name="connsiteX17" fmla="*/ 466549 w 855347"/>
                <a:gd name="connsiteY17" fmla="*/ 621825 h 621824"/>
                <a:gd name="connsiteX18" fmla="*/ 311050 w 855347"/>
                <a:gd name="connsiteY18" fmla="*/ 466395 h 621824"/>
                <a:gd name="connsiteX19" fmla="*/ 466602 w 855347"/>
                <a:gd name="connsiteY19" fmla="*/ 466395 h 621824"/>
                <a:gd name="connsiteX20" fmla="*/ 466549 w 855347"/>
                <a:gd name="connsiteY20" fmla="*/ 466395 h 621824"/>
                <a:gd name="connsiteX21" fmla="*/ 466549 w 855347"/>
                <a:gd name="connsiteY21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5347" h="621824">
                  <a:moveTo>
                    <a:pt x="855348" y="621825"/>
                  </a:moveTo>
                  <a:lnTo>
                    <a:pt x="622100" y="621825"/>
                  </a:lnTo>
                  <a:lnTo>
                    <a:pt x="622100" y="575090"/>
                  </a:lnTo>
                  <a:cubicBezTo>
                    <a:pt x="622100" y="574347"/>
                    <a:pt x="622100" y="573657"/>
                    <a:pt x="622100" y="572915"/>
                  </a:cubicBezTo>
                  <a:lnTo>
                    <a:pt x="622100" y="466395"/>
                  </a:lnTo>
                  <a:lnTo>
                    <a:pt x="855348" y="466395"/>
                  </a:lnTo>
                  <a:lnTo>
                    <a:pt x="855348" y="621825"/>
                  </a:lnTo>
                  <a:moveTo>
                    <a:pt x="311050" y="621825"/>
                  </a:moveTo>
                  <a:lnTo>
                    <a:pt x="155498" y="621825"/>
                  </a:lnTo>
                  <a:cubicBezTo>
                    <a:pt x="82844" y="621825"/>
                    <a:pt x="21865" y="572066"/>
                    <a:pt x="4776" y="504748"/>
                  </a:cubicBezTo>
                  <a:cubicBezTo>
                    <a:pt x="1645" y="492494"/>
                    <a:pt x="0" y="479604"/>
                    <a:pt x="0" y="466395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310912"/>
                  </a:lnTo>
                  <a:cubicBezTo>
                    <a:pt x="155498" y="311655"/>
                    <a:pt x="155498" y="312398"/>
                    <a:pt x="155498" y="313140"/>
                  </a:cubicBezTo>
                  <a:lnTo>
                    <a:pt x="155498" y="466395"/>
                  </a:lnTo>
                  <a:cubicBezTo>
                    <a:pt x="155498" y="552226"/>
                    <a:pt x="225128" y="621825"/>
                    <a:pt x="311050" y="621825"/>
                  </a:cubicBezTo>
                  <a:moveTo>
                    <a:pt x="466549" y="621825"/>
                  </a:moveTo>
                  <a:cubicBezTo>
                    <a:pt x="380679" y="621825"/>
                    <a:pt x="311050" y="552226"/>
                    <a:pt x="311050" y="466395"/>
                  </a:cubicBezTo>
                  <a:lnTo>
                    <a:pt x="466602" y="466395"/>
                  </a:lnTo>
                  <a:lnTo>
                    <a:pt x="466549" y="466395"/>
                  </a:lnTo>
                  <a:lnTo>
                    <a:pt x="466549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78F8EB-D2C3-8AB5-7C36-68DA269A3719}"/>
                </a:ext>
              </a:extLst>
            </p:cNvPr>
            <p:cNvSpPr/>
            <p:nvPr/>
          </p:nvSpPr>
          <p:spPr>
            <a:xfrm>
              <a:off x="4055981" y="5758385"/>
              <a:ext cx="155551" cy="1088219"/>
            </a:xfrm>
            <a:custGeom>
              <a:avLst/>
              <a:gdLst>
                <a:gd name="connsiteX0" fmla="*/ 155552 w 155551"/>
                <a:gd name="connsiteY0" fmla="*/ 1088220 h 1088219"/>
                <a:gd name="connsiteX1" fmla="*/ 0 w 155551"/>
                <a:gd name="connsiteY1" fmla="*/ 1088220 h 1088219"/>
                <a:gd name="connsiteX2" fmla="*/ 0 w 155551"/>
                <a:gd name="connsiteY2" fmla="*/ 155483 h 1088219"/>
                <a:gd name="connsiteX3" fmla="*/ 155552 w 155551"/>
                <a:gd name="connsiteY3" fmla="*/ 155483 h 1088219"/>
                <a:gd name="connsiteX4" fmla="*/ 155552 w 155551"/>
                <a:gd name="connsiteY4" fmla="*/ 1088220 h 1088219"/>
                <a:gd name="connsiteX5" fmla="*/ 155552 w 155551"/>
                <a:gd name="connsiteY5" fmla="*/ 0 h 1088219"/>
                <a:gd name="connsiteX6" fmla="*/ 0 w 155551"/>
                <a:gd name="connsiteY6" fmla="*/ 0 h 1088219"/>
                <a:gd name="connsiteX7" fmla="*/ 155498 w 155551"/>
                <a:gd name="connsiteY7" fmla="*/ 0 h 1088219"/>
                <a:gd name="connsiteX8" fmla="*/ 155552 w 155551"/>
                <a:gd name="connsiteY8" fmla="*/ 0 h 108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51" h="1088219">
                  <a:moveTo>
                    <a:pt x="155552" y="1088220"/>
                  </a:moveTo>
                  <a:lnTo>
                    <a:pt x="0" y="1088220"/>
                  </a:lnTo>
                  <a:lnTo>
                    <a:pt x="0" y="155483"/>
                  </a:lnTo>
                  <a:lnTo>
                    <a:pt x="155552" y="155483"/>
                  </a:lnTo>
                  <a:lnTo>
                    <a:pt x="155552" y="1088220"/>
                  </a:lnTo>
                  <a:moveTo>
                    <a:pt x="155552" y="0"/>
                  </a:moveTo>
                  <a:lnTo>
                    <a:pt x="0" y="0"/>
                  </a:lnTo>
                  <a:lnTo>
                    <a:pt x="155498" y="0"/>
                  </a:lnTo>
                  <a:cubicBezTo>
                    <a:pt x="155552" y="0"/>
                    <a:pt x="155552" y="0"/>
                    <a:pt x="155552" y="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2A5EA97-44B6-A5A5-0367-B9603AAD8AE2}"/>
                </a:ext>
              </a:extLst>
            </p:cNvPr>
            <p:cNvSpPr/>
            <p:nvPr/>
          </p:nvSpPr>
          <p:spPr>
            <a:xfrm>
              <a:off x="3356078" y="6846604"/>
              <a:ext cx="855453" cy="621824"/>
            </a:xfrm>
            <a:custGeom>
              <a:avLst/>
              <a:gdLst>
                <a:gd name="connsiteX0" fmla="*/ 699902 w 855453"/>
                <a:gd name="connsiteY0" fmla="*/ 621825 h 621824"/>
                <a:gd name="connsiteX1" fmla="*/ 388852 w 855453"/>
                <a:gd name="connsiteY1" fmla="*/ 621825 h 621824"/>
                <a:gd name="connsiteX2" fmla="*/ 388852 w 855453"/>
                <a:gd name="connsiteY2" fmla="*/ 575090 h 621824"/>
                <a:gd name="connsiteX3" fmla="*/ 388852 w 855453"/>
                <a:gd name="connsiteY3" fmla="*/ 572915 h 621824"/>
                <a:gd name="connsiteX4" fmla="*/ 388852 w 855453"/>
                <a:gd name="connsiteY4" fmla="*/ 466395 h 621824"/>
                <a:gd name="connsiteX5" fmla="*/ 544351 w 855453"/>
                <a:gd name="connsiteY5" fmla="*/ 466395 h 621824"/>
                <a:gd name="connsiteX6" fmla="*/ 699902 w 855453"/>
                <a:gd name="connsiteY6" fmla="*/ 310912 h 621824"/>
                <a:gd name="connsiteX7" fmla="*/ 699902 w 855453"/>
                <a:gd name="connsiteY7" fmla="*/ 0 h 621824"/>
                <a:gd name="connsiteX8" fmla="*/ 855454 w 855453"/>
                <a:gd name="connsiteY8" fmla="*/ 0 h 621824"/>
                <a:gd name="connsiteX9" fmla="*/ 855454 w 855453"/>
                <a:gd name="connsiteY9" fmla="*/ 466395 h 621824"/>
                <a:gd name="connsiteX10" fmla="*/ 699902 w 855453"/>
                <a:gd name="connsiteY10" fmla="*/ 621825 h 621824"/>
                <a:gd name="connsiteX11" fmla="*/ 233301 w 855453"/>
                <a:gd name="connsiteY11" fmla="*/ 621825 h 621824"/>
                <a:gd name="connsiteX12" fmla="*/ 0 w 855453"/>
                <a:gd name="connsiteY12" fmla="*/ 621825 h 621824"/>
                <a:gd name="connsiteX13" fmla="*/ 0 w 855453"/>
                <a:gd name="connsiteY13" fmla="*/ 466395 h 621824"/>
                <a:gd name="connsiteX14" fmla="*/ 233354 w 855453"/>
                <a:gd name="connsiteY14" fmla="*/ 466395 h 621824"/>
                <a:gd name="connsiteX15" fmla="*/ 233301 w 855453"/>
                <a:gd name="connsiteY15" fmla="*/ 466395 h 621824"/>
                <a:gd name="connsiteX16" fmla="*/ 233301 w 855453"/>
                <a:gd name="connsiteY16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5453" h="621824">
                  <a:moveTo>
                    <a:pt x="699902" y="621825"/>
                  </a:moveTo>
                  <a:lnTo>
                    <a:pt x="388852" y="621825"/>
                  </a:lnTo>
                  <a:lnTo>
                    <a:pt x="388852" y="575090"/>
                  </a:lnTo>
                  <a:cubicBezTo>
                    <a:pt x="388852" y="574347"/>
                    <a:pt x="388852" y="573657"/>
                    <a:pt x="388852" y="572915"/>
                  </a:cubicBezTo>
                  <a:lnTo>
                    <a:pt x="388852" y="466395"/>
                  </a:lnTo>
                  <a:lnTo>
                    <a:pt x="544351" y="466395"/>
                  </a:lnTo>
                  <a:cubicBezTo>
                    <a:pt x="630273" y="466395"/>
                    <a:pt x="699902" y="396796"/>
                    <a:pt x="699902" y="310912"/>
                  </a:cubicBezTo>
                  <a:lnTo>
                    <a:pt x="699902" y="0"/>
                  </a:lnTo>
                  <a:lnTo>
                    <a:pt x="855454" y="0"/>
                  </a:lnTo>
                  <a:lnTo>
                    <a:pt x="855454" y="466395"/>
                  </a:lnTo>
                  <a:cubicBezTo>
                    <a:pt x="855454" y="552226"/>
                    <a:pt x="785825" y="621825"/>
                    <a:pt x="699902" y="621825"/>
                  </a:cubicBezTo>
                  <a:moveTo>
                    <a:pt x="233301" y="621825"/>
                  </a:moveTo>
                  <a:lnTo>
                    <a:pt x="0" y="621825"/>
                  </a:lnTo>
                  <a:lnTo>
                    <a:pt x="0" y="466395"/>
                  </a:lnTo>
                  <a:lnTo>
                    <a:pt x="233354" y="466395"/>
                  </a:lnTo>
                  <a:lnTo>
                    <a:pt x="233301" y="466395"/>
                  </a:lnTo>
                  <a:lnTo>
                    <a:pt x="233301" y="621825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D74C306-63BE-FF89-990F-73BAD9FC9F0C}"/>
                </a:ext>
              </a:extLst>
            </p:cNvPr>
            <p:cNvSpPr/>
            <p:nvPr/>
          </p:nvSpPr>
          <p:spPr>
            <a:xfrm>
              <a:off x="2656229" y="5758385"/>
              <a:ext cx="1399751" cy="1554614"/>
            </a:xfrm>
            <a:custGeom>
              <a:avLst/>
              <a:gdLst>
                <a:gd name="connsiteX0" fmla="*/ 0 w 1399751"/>
                <a:gd name="connsiteY0" fmla="*/ 0 h 1554614"/>
                <a:gd name="connsiteX1" fmla="*/ 0 w 1399751"/>
                <a:gd name="connsiteY1" fmla="*/ 1399132 h 1554614"/>
                <a:gd name="connsiteX2" fmla="*/ 155498 w 1399751"/>
                <a:gd name="connsiteY2" fmla="*/ 1554614 h 1554614"/>
                <a:gd name="connsiteX3" fmla="*/ 1244200 w 1399751"/>
                <a:gd name="connsiteY3" fmla="*/ 1554614 h 1554614"/>
                <a:gd name="connsiteX4" fmla="*/ 1399752 w 1399751"/>
                <a:gd name="connsiteY4" fmla="*/ 1399132 h 1554614"/>
                <a:gd name="connsiteX5" fmla="*/ 1399752 w 1399751"/>
                <a:gd name="connsiteY5" fmla="*/ 0 h 1554614"/>
                <a:gd name="connsiteX6" fmla="*/ 0 w 1399751"/>
                <a:gd name="connsiteY6" fmla="*/ 0 h 15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751" h="1554614">
                  <a:moveTo>
                    <a:pt x="0" y="0"/>
                  </a:moveTo>
                  <a:lnTo>
                    <a:pt x="0" y="1399132"/>
                  </a:lnTo>
                  <a:cubicBezTo>
                    <a:pt x="0" y="1485016"/>
                    <a:pt x="69629" y="1554614"/>
                    <a:pt x="155498" y="1554614"/>
                  </a:cubicBezTo>
                  <a:lnTo>
                    <a:pt x="1244200" y="1554614"/>
                  </a:lnTo>
                  <a:cubicBezTo>
                    <a:pt x="1330122" y="1554614"/>
                    <a:pt x="1399752" y="1485016"/>
                    <a:pt x="1399752" y="1399132"/>
                  </a:cubicBezTo>
                  <a:lnTo>
                    <a:pt x="1399752" y="0"/>
                  </a:lnTo>
                  <a:lnTo>
                    <a:pt x="0" y="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56B611-C644-F013-E765-CF88C910BA22}"/>
                </a:ext>
              </a:extLst>
            </p:cNvPr>
            <p:cNvSpPr/>
            <p:nvPr/>
          </p:nvSpPr>
          <p:spPr>
            <a:xfrm>
              <a:off x="2656229" y="6846604"/>
              <a:ext cx="1399751" cy="466394"/>
            </a:xfrm>
            <a:custGeom>
              <a:avLst/>
              <a:gdLst>
                <a:gd name="connsiteX0" fmla="*/ 1244200 w 1399751"/>
                <a:gd name="connsiteY0" fmla="*/ 466395 h 466394"/>
                <a:gd name="connsiteX1" fmla="*/ 1088702 w 1399751"/>
                <a:gd name="connsiteY1" fmla="*/ 466395 h 466394"/>
                <a:gd name="connsiteX2" fmla="*/ 1088702 w 1399751"/>
                <a:gd name="connsiteY2" fmla="*/ 445600 h 466394"/>
                <a:gd name="connsiteX3" fmla="*/ 1166451 w 1399751"/>
                <a:gd name="connsiteY3" fmla="*/ 312610 h 466394"/>
                <a:gd name="connsiteX4" fmla="*/ 1166451 w 1399751"/>
                <a:gd name="connsiteY4" fmla="*/ 312292 h 466394"/>
                <a:gd name="connsiteX5" fmla="*/ 1166451 w 1399751"/>
                <a:gd name="connsiteY5" fmla="*/ 312238 h 466394"/>
                <a:gd name="connsiteX6" fmla="*/ 1166451 w 1399751"/>
                <a:gd name="connsiteY6" fmla="*/ 311602 h 466394"/>
                <a:gd name="connsiteX7" fmla="*/ 1166451 w 1399751"/>
                <a:gd name="connsiteY7" fmla="*/ 311549 h 466394"/>
                <a:gd name="connsiteX8" fmla="*/ 1166451 w 1399751"/>
                <a:gd name="connsiteY8" fmla="*/ 311337 h 466394"/>
                <a:gd name="connsiteX9" fmla="*/ 1166451 w 1399751"/>
                <a:gd name="connsiteY9" fmla="*/ 311231 h 466394"/>
                <a:gd name="connsiteX10" fmla="*/ 1166451 w 1399751"/>
                <a:gd name="connsiteY10" fmla="*/ 310912 h 466394"/>
                <a:gd name="connsiteX11" fmla="*/ 1039399 w 1399751"/>
                <a:gd name="connsiteY11" fmla="*/ 158082 h 466394"/>
                <a:gd name="connsiteX12" fmla="*/ 1010952 w 1399751"/>
                <a:gd name="connsiteY12" fmla="*/ 155483 h 466394"/>
                <a:gd name="connsiteX13" fmla="*/ 1010634 w 1399751"/>
                <a:gd name="connsiteY13" fmla="*/ 155483 h 466394"/>
                <a:gd name="connsiteX14" fmla="*/ 1010581 w 1399751"/>
                <a:gd name="connsiteY14" fmla="*/ 155483 h 466394"/>
                <a:gd name="connsiteX15" fmla="*/ 855401 w 1399751"/>
                <a:gd name="connsiteY15" fmla="*/ 310912 h 466394"/>
                <a:gd name="connsiteX16" fmla="*/ 933203 w 1399751"/>
                <a:gd name="connsiteY16" fmla="*/ 445600 h 466394"/>
                <a:gd name="connsiteX17" fmla="*/ 933203 w 1399751"/>
                <a:gd name="connsiteY17" fmla="*/ 466395 h 466394"/>
                <a:gd name="connsiteX18" fmla="*/ 466602 w 1399751"/>
                <a:gd name="connsiteY18" fmla="*/ 466395 h 466394"/>
                <a:gd name="connsiteX19" fmla="*/ 466602 w 1399751"/>
                <a:gd name="connsiteY19" fmla="*/ 445600 h 466394"/>
                <a:gd name="connsiteX20" fmla="*/ 544351 w 1399751"/>
                <a:gd name="connsiteY20" fmla="*/ 312610 h 466394"/>
                <a:gd name="connsiteX21" fmla="*/ 544351 w 1399751"/>
                <a:gd name="connsiteY21" fmla="*/ 312292 h 466394"/>
                <a:gd name="connsiteX22" fmla="*/ 544351 w 1399751"/>
                <a:gd name="connsiteY22" fmla="*/ 312238 h 466394"/>
                <a:gd name="connsiteX23" fmla="*/ 544351 w 1399751"/>
                <a:gd name="connsiteY23" fmla="*/ 311602 h 466394"/>
                <a:gd name="connsiteX24" fmla="*/ 544351 w 1399751"/>
                <a:gd name="connsiteY24" fmla="*/ 311549 h 466394"/>
                <a:gd name="connsiteX25" fmla="*/ 544351 w 1399751"/>
                <a:gd name="connsiteY25" fmla="*/ 311337 h 466394"/>
                <a:gd name="connsiteX26" fmla="*/ 544351 w 1399751"/>
                <a:gd name="connsiteY26" fmla="*/ 311231 h 466394"/>
                <a:gd name="connsiteX27" fmla="*/ 544351 w 1399751"/>
                <a:gd name="connsiteY27" fmla="*/ 310912 h 466394"/>
                <a:gd name="connsiteX28" fmla="*/ 417298 w 1399751"/>
                <a:gd name="connsiteY28" fmla="*/ 158082 h 466394"/>
                <a:gd name="connsiteX29" fmla="*/ 388799 w 1399751"/>
                <a:gd name="connsiteY29" fmla="*/ 155483 h 466394"/>
                <a:gd name="connsiteX30" fmla="*/ 388534 w 1399751"/>
                <a:gd name="connsiteY30" fmla="*/ 155483 h 466394"/>
                <a:gd name="connsiteX31" fmla="*/ 388481 w 1399751"/>
                <a:gd name="connsiteY31" fmla="*/ 155483 h 466394"/>
                <a:gd name="connsiteX32" fmla="*/ 233301 w 1399751"/>
                <a:gd name="connsiteY32" fmla="*/ 310912 h 466394"/>
                <a:gd name="connsiteX33" fmla="*/ 311103 w 1399751"/>
                <a:gd name="connsiteY33" fmla="*/ 445600 h 466394"/>
                <a:gd name="connsiteX34" fmla="*/ 311103 w 1399751"/>
                <a:gd name="connsiteY34" fmla="*/ 466395 h 466394"/>
                <a:gd name="connsiteX35" fmla="*/ 155498 w 1399751"/>
                <a:gd name="connsiteY35" fmla="*/ 466395 h 466394"/>
                <a:gd name="connsiteX36" fmla="*/ 155552 w 1399751"/>
                <a:gd name="connsiteY36" fmla="*/ 0 h 466394"/>
                <a:gd name="connsiteX37" fmla="*/ 1399752 w 1399751"/>
                <a:gd name="connsiteY37" fmla="*/ 0 h 466394"/>
                <a:gd name="connsiteX38" fmla="*/ 1399752 w 1399751"/>
                <a:gd name="connsiteY38" fmla="*/ 310912 h 466394"/>
                <a:gd name="connsiteX39" fmla="*/ 1244200 w 1399751"/>
                <a:gd name="connsiteY39" fmla="*/ 466395 h 466394"/>
                <a:gd name="connsiteX40" fmla="*/ 0 w 1399751"/>
                <a:gd name="connsiteY40" fmla="*/ 313034 h 466394"/>
                <a:gd name="connsiteX41" fmla="*/ 0 w 1399751"/>
                <a:gd name="connsiteY41" fmla="*/ 310912 h 466394"/>
                <a:gd name="connsiteX42" fmla="*/ 0 w 1399751"/>
                <a:gd name="connsiteY42" fmla="*/ 0 h 466394"/>
                <a:gd name="connsiteX43" fmla="*/ 0 w 1399751"/>
                <a:gd name="connsiteY43" fmla="*/ 313034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99751" h="466394">
                  <a:moveTo>
                    <a:pt x="1244200" y="466395"/>
                  </a:moveTo>
                  <a:lnTo>
                    <a:pt x="1088702" y="466395"/>
                  </a:lnTo>
                  <a:lnTo>
                    <a:pt x="1088702" y="445600"/>
                  </a:lnTo>
                  <a:cubicBezTo>
                    <a:pt x="1134767" y="418970"/>
                    <a:pt x="1165867" y="369424"/>
                    <a:pt x="1166451" y="312610"/>
                  </a:cubicBezTo>
                  <a:cubicBezTo>
                    <a:pt x="1166451" y="312504"/>
                    <a:pt x="1166451" y="312398"/>
                    <a:pt x="1166451" y="312292"/>
                  </a:cubicBezTo>
                  <a:cubicBezTo>
                    <a:pt x="1166451" y="312292"/>
                    <a:pt x="1166451" y="312238"/>
                    <a:pt x="1166451" y="312238"/>
                  </a:cubicBezTo>
                  <a:cubicBezTo>
                    <a:pt x="1166451" y="312026"/>
                    <a:pt x="1166451" y="311814"/>
                    <a:pt x="1166451" y="311602"/>
                  </a:cubicBezTo>
                  <a:cubicBezTo>
                    <a:pt x="1166451" y="311602"/>
                    <a:pt x="1166451" y="311549"/>
                    <a:pt x="1166451" y="311549"/>
                  </a:cubicBezTo>
                  <a:cubicBezTo>
                    <a:pt x="1166451" y="311496"/>
                    <a:pt x="1166451" y="311390"/>
                    <a:pt x="1166451" y="311337"/>
                  </a:cubicBezTo>
                  <a:cubicBezTo>
                    <a:pt x="1166451" y="311284"/>
                    <a:pt x="1166451" y="311231"/>
                    <a:pt x="1166451" y="311231"/>
                  </a:cubicBezTo>
                  <a:cubicBezTo>
                    <a:pt x="1166451" y="311124"/>
                    <a:pt x="1166451" y="311018"/>
                    <a:pt x="1166451" y="310912"/>
                  </a:cubicBezTo>
                  <a:cubicBezTo>
                    <a:pt x="1166451" y="234789"/>
                    <a:pt x="1111735" y="171450"/>
                    <a:pt x="1039399" y="158082"/>
                  </a:cubicBezTo>
                  <a:cubicBezTo>
                    <a:pt x="1030164" y="156384"/>
                    <a:pt x="1020664" y="155483"/>
                    <a:pt x="1010952" y="155483"/>
                  </a:cubicBezTo>
                  <a:cubicBezTo>
                    <a:pt x="1010846" y="155483"/>
                    <a:pt x="1010740" y="155483"/>
                    <a:pt x="1010634" y="155483"/>
                  </a:cubicBezTo>
                  <a:lnTo>
                    <a:pt x="1010581" y="155483"/>
                  </a:lnTo>
                  <a:cubicBezTo>
                    <a:pt x="924871" y="155642"/>
                    <a:pt x="855401" y="225187"/>
                    <a:pt x="855401" y="310912"/>
                  </a:cubicBezTo>
                  <a:cubicBezTo>
                    <a:pt x="855401" y="368469"/>
                    <a:pt x="886713" y="418705"/>
                    <a:pt x="933203" y="445600"/>
                  </a:cubicBezTo>
                  <a:lnTo>
                    <a:pt x="933203" y="466395"/>
                  </a:lnTo>
                  <a:lnTo>
                    <a:pt x="466602" y="466395"/>
                  </a:lnTo>
                  <a:lnTo>
                    <a:pt x="466602" y="445600"/>
                  </a:lnTo>
                  <a:cubicBezTo>
                    <a:pt x="512614" y="418970"/>
                    <a:pt x="543767" y="369424"/>
                    <a:pt x="544351" y="312610"/>
                  </a:cubicBezTo>
                  <a:cubicBezTo>
                    <a:pt x="544351" y="312504"/>
                    <a:pt x="544351" y="312398"/>
                    <a:pt x="544351" y="312292"/>
                  </a:cubicBezTo>
                  <a:cubicBezTo>
                    <a:pt x="544351" y="312292"/>
                    <a:pt x="544351" y="312238"/>
                    <a:pt x="544351" y="312238"/>
                  </a:cubicBezTo>
                  <a:cubicBezTo>
                    <a:pt x="544351" y="312026"/>
                    <a:pt x="544351" y="311814"/>
                    <a:pt x="544351" y="311602"/>
                  </a:cubicBezTo>
                  <a:cubicBezTo>
                    <a:pt x="544351" y="311602"/>
                    <a:pt x="544351" y="311549"/>
                    <a:pt x="544351" y="311549"/>
                  </a:cubicBezTo>
                  <a:cubicBezTo>
                    <a:pt x="544351" y="311496"/>
                    <a:pt x="544351" y="311390"/>
                    <a:pt x="544351" y="311337"/>
                  </a:cubicBezTo>
                  <a:cubicBezTo>
                    <a:pt x="544351" y="311284"/>
                    <a:pt x="544351" y="311231"/>
                    <a:pt x="544351" y="311231"/>
                  </a:cubicBezTo>
                  <a:cubicBezTo>
                    <a:pt x="544351" y="311124"/>
                    <a:pt x="544351" y="311018"/>
                    <a:pt x="544351" y="310912"/>
                  </a:cubicBezTo>
                  <a:cubicBezTo>
                    <a:pt x="544351" y="234789"/>
                    <a:pt x="489581" y="171450"/>
                    <a:pt x="417298" y="158082"/>
                  </a:cubicBezTo>
                  <a:cubicBezTo>
                    <a:pt x="408064" y="156384"/>
                    <a:pt x="398564" y="155483"/>
                    <a:pt x="388799" y="155483"/>
                  </a:cubicBezTo>
                  <a:cubicBezTo>
                    <a:pt x="388693" y="155483"/>
                    <a:pt x="388640" y="155483"/>
                    <a:pt x="388534" y="155483"/>
                  </a:cubicBezTo>
                  <a:cubicBezTo>
                    <a:pt x="388534" y="155483"/>
                    <a:pt x="388534" y="155483"/>
                    <a:pt x="388481" y="155483"/>
                  </a:cubicBezTo>
                  <a:cubicBezTo>
                    <a:pt x="302771" y="155642"/>
                    <a:pt x="233301" y="225187"/>
                    <a:pt x="233301" y="310912"/>
                  </a:cubicBezTo>
                  <a:cubicBezTo>
                    <a:pt x="233301" y="368469"/>
                    <a:pt x="264560" y="418705"/>
                    <a:pt x="311103" y="445600"/>
                  </a:cubicBezTo>
                  <a:lnTo>
                    <a:pt x="311103" y="466395"/>
                  </a:lnTo>
                  <a:lnTo>
                    <a:pt x="155498" y="466395"/>
                  </a:lnTo>
                  <a:lnTo>
                    <a:pt x="155552" y="0"/>
                  </a:lnTo>
                  <a:lnTo>
                    <a:pt x="1399752" y="0"/>
                  </a:lnTo>
                  <a:lnTo>
                    <a:pt x="1399752" y="310912"/>
                  </a:lnTo>
                  <a:cubicBezTo>
                    <a:pt x="1399752" y="396796"/>
                    <a:pt x="1330122" y="466395"/>
                    <a:pt x="1244200" y="466395"/>
                  </a:cubicBezTo>
                  <a:moveTo>
                    <a:pt x="0" y="313034"/>
                  </a:moveTo>
                  <a:cubicBezTo>
                    <a:pt x="0" y="312292"/>
                    <a:pt x="0" y="311602"/>
                    <a:pt x="0" y="310912"/>
                  </a:cubicBezTo>
                  <a:lnTo>
                    <a:pt x="0" y="0"/>
                  </a:lnTo>
                  <a:lnTo>
                    <a:pt x="0" y="313034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C17EB76-3661-19DC-4499-15A0DCA493C0}"/>
                </a:ext>
              </a:extLst>
            </p:cNvPr>
            <p:cNvSpPr/>
            <p:nvPr/>
          </p:nvSpPr>
          <p:spPr>
            <a:xfrm>
              <a:off x="2345179" y="4514683"/>
              <a:ext cx="2021851" cy="1243702"/>
            </a:xfrm>
            <a:custGeom>
              <a:avLst/>
              <a:gdLst>
                <a:gd name="connsiteX0" fmla="*/ 0 w 2021851"/>
                <a:gd name="connsiteY0" fmla="*/ 155483 h 1243702"/>
                <a:gd name="connsiteX1" fmla="*/ 155498 w 2021851"/>
                <a:gd name="connsiteY1" fmla="*/ 0 h 1243702"/>
                <a:gd name="connsiteX2" fmla="*/ 1866300 w 2021851"/>
                <a:gd name="connsiteY2" fmla="*/ 0 h 1243702"/>
                <a:gd name="connsiteX3" fmla="*/ 2021852 w 2021851"/>
                <a:gd name="connsiteY3" fmla="*/ 155483 h 1243702"/>
                <a:gd name="connsiteX4" fmla="*/ 2021852 w 2021851"/>
                <a:gd name="connsiteY4" fmla="*/ 1088220 h 1243702"/>
                <a:gd name="connsiteX5" fmla="*/ 1866300 w 2021851"/>
                <a:gd name="connsiteY5" fmla="*/ 1243702 h 1243702"/>
                <a:gd name="connsiteX6" fmla="*/ 155498 w 2021851"/>
                <a:gd name="connsiteY6" fmla="*/ 1243702 h 1243702"/>
                <a:gd name="connsiteX7" fmla="*/ 0 w 2021851"/>
                <a:gd name="connsiteY7" fmla="*/ 1088220 h 1243702"/>
                <a:gd name="connsiteX8" fmla="*/ 0 w 2021851"/>
                <a:gd name="connsiteY8" fmla="*/ 155483 h 124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1851" h="1243702">
                  <a:moveTo>
                    <a:pt x="0" y="155483"/>
                  </a:moveTo>
                  <a:cubicBezTo>
                    <a:pt x="0" y="69599"/>
                    <a:pt x="69629" y="0"/>
                    <a:pt x="155498" y="0"/>
                  </a:cubicBezTo>
                  <a:lnTo>
                    <a:pt x="1866300" y="0"/>
                  </a:lnTo>
                  <a:cubicBezTo>
                    <a:pt x="1952222" y="0"/>
                    <a:pt x="2021852" y="69599"/>
                    <a:pt x="2021852" y="155483"/>
                  </a:cubicBezTo>
                  <a:lnTo>
                    <a:pt x="2021852" y="1088220"/>
                  </a:lnTo>
                  <a:cubicBezTo>
                    <a:pt x="2021852" y="1174104"/>
                    <a:pt x="1952222" y="1243702"/>
                    <a:pt x="1866300" y="1243702"/>
                  </a:cubicBezTo>
                  <a:lnTo>
                    <a:pt x="155498" y="1243702"/>
                  </a:lnTo>
                  <a:cubicBezTo>
                    <a:pt x="69629" y="1243702"/>
                    <a:pt x="0" y="1174104"/>
                    <a:pt x="0" y="1088220"/>
                  </a:cubicBezTo>
                  <a:lnTo>
                    <a:pt x="0" y="155483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4D926B-5D23-C6FD-A084-9634D11C9438}"/>
                </a:ext>
              </a:extLst>
            </p:cNvPr>
            <p:cNvSpPr/>
            <p:nvPr/>
          </p:nvSpPr>
          <p:spPr>
            <a:xfrm>
              <a:off x="2345179" y="5136507"/>
              <a:ext cx="1012597" cy="621877"/>
            </a:xfrm>
            <a:custGeom>
              <a:avLst/>
              <a:gdLst>
                <a:gd name="connsiteX0" fmla="*/ 1012598 w 1012597"/>
                <a:gd name="connsiteY0" fmla="*/ 621878 h 621877"/>
                <a:gd name="connsiteX1" fmla="*/ 466602 w 1012597"/>
                <a:gd name="connsiteY1" fmla="*/ 621878 h 621877"/>
                <a:gd name="connsiteX2" fmla="*/ 311050 w 1012597"/>
                <a:gd name="connsiteY2" fmla="*/ 466395 h 621877"/>
                <a:gd name="connsiteX3" fmla="*/ 1012598 w 1012597"/>
                <a:gd name="connsiteY3" fmla="*/ 466395 h 621877"/>
                <a:gd name="connsiteX4" fmla="*/ 1012598 w 1012597"/>
                <a:gd name="connsiteY4" fmla="*/ 621878 h 621877"/>
                <a:gd name="connsiteX5" fmla="*/ 311050 w 1012597"/>
                <a:gd name="connsiteY5" fmla="*/ 621878 h 621877"/>
                <a:gd name="connsiteX6" fmla="*/ 155498 w 1012597"/>
                <a:gd name="connsiteY6" fmla="*/ 621878 h 621877"/>
                <a:gd name="connsiteX7" fmla="*/ 146264 w 1012597"/>
                <a:gd name="connsiteY7" fmla="*/ 621612 h 621877"/>
                <a:gd name="connsiteX8" fmla="*/ 0 w 1012597"/>
                <a:gd name="connsiteY8" fmla="*/ 466395 h 621877"/>
                <a:gd name="connsiteX9" fmla="*/ 0 w 1012597"/>
                <a:gd name="connsiteY9" fmla="*/ 0 h 621877"/>
                <a:gd name="connsiteX10" fmla="*/ 155445 w 1012597"/>
                <a:gd name="connsiteY10" fmla="*/ 0 h 621877"/>
                <a:gd name="connsiteX11" fmla="*/ 155445 w 1012597"/>
                <a:gd name="connsiteY11" fmla="*/ 310965 h 621877"/>
                <a:gd name="connsiteX12" fmla="*/ 155552 w 1012597"/>
                <a:gd name="connsiteY12" fmla="*/ 314891 h 621877"/>
                <a:gd name="connsiteX13" fmla="*/ 155552 w 1012597"/>
                <a:gd name="connsiteY13" fmla="*/ 466395 h 621877"/>
                <a:gd name="connsiteX14" fmla="*/ 311050 w 1012597"/>
                <a:gd name="connsiteY14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597" h="621877">
                  <a:moveTo>
                    <a:pt x="1012598" y="621878"/>
                  </a:moveTo>
                  <a:lnTo>
                    <a:pt x="466602" y="621878"/>
                  </a:lnTo>
                  <a:cubicBezTo>
                    <a:pt x="380679" y="621878"/>
                    <a:pt x="311050" y="552279"/>
                    <a:pt x="311050" y="466395"/>
                  </a:cubicBezTo>
                  <a:lnTo>
                    <a:pt x="1012598" y="466395"/>
                  </a:lnTo>
                  <a:lnTo>
                    <a:pt x="1012598" y="621878"/>
                  </a:lnTo>
                  <a:moveTo>
                    <a:pt x="311050" y="621878"/>
                  </a:moveTo>
                  <a:lnTo>
                    <a:pt x="155498" y="621878"/>
                  </a:lnTo>
                  <a:cubicBezTo>
                    <a:pt x="152420" y="621878"/>
                    <a:pt x="149342" y="621772"/>
                    <a:pt x="146264" y="621612"/>
                  </a:cubicBezTo>
                  <a:cubicBezTo>
                    <a:pt x="64694" y="616838"/>
                    <a:pt x="0" y="549149"/>
                    <a:pt x="0" y="466395"/>
                  </a:cubicBezTo>
                  <a:lnTo>
                    <a:pt x="0" y="0"/>
                  </a:lnTo>
                  <a:lnTo>
                    <a:pt x="155445" y="0"/>
                  </a:lnTo>
                  <a:lnTo>
                    <a:pt x="155445" y="310965"/>
                  </a:lnTo>
                  <a:cubicBezTo>
                    <a:pt x="155445" y="312238"/>
                    <a:pt x="155498" y="313565"/>
                    <a:pt x="155552" y="314891"/>
                  </a:cubicBezTo>
                  <a:lnTo>
                    <a:pt x="155552" y="466395"/>
                  </a:lnTo>
                  <a:cubicBezTo>
                    <a:pt x="155552" y="552279"/>
                    <a:pt x="225181" y="621878"/>
                    <a:pt x="311050" y="621878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6708564-E5CA-243A-1115-2A67FAD78AD0}"/>
                </a:ext>
              </a:extLst>
            </p:cNvPr>
            <p:cNvSpPr/>
            <p:nvPr/>
          </p:nvSpPr>
          <p:spPr>
            <a:xfrm>
              <a:off x="2500624" y="4670165"/>
              <a:ext cx="1710907" cy="932736"/>
            </a:xfrm>
            <a:custGeom>
              <a:avLst/>
              <a:gdLst>
                <a:gd name="connsiteX0" fmla="*/ 0 w 1710907"/>
                <a:gd name="connsiteY0" fmla="*/ 155430 h 932736"/>
                <a:gd name="connsiteX1" fmla="*/ 155552 w 1710907"/>
                <a:gd name="connsiteY1" fmla="*/ 0 h 932736"/>
                <a:gd name="connsiteX2" fmla="*/ 1555356 w 1710907"/>
                <a:gd name="connsiteY2" fmla="*/ 0 h 932736"/>
                <a:gd name="connsiteX3" fmla="*/ 1710908 w 1710907"/>
                <a:gd name="connsiteY3" fmla="*/ 155430 h 932736"/>
                <a:gd name="connsiteX4" fmla="*/ 1710908 w 1710907"/>
                <a:gd name="connsiteY4" fmla="*/ 777307 h 932736"/>
                <a:gd name="connsiteX5" fmla="*/ 1555356 w 1710907"/>
                <a:gd name="connsiteY5" fmla="*/ 932737 h 932736"/>
                <a:gd name="connsiteX6" fmla="*/ 155552 w 1710907"/>
                <a:gd name="connsiteY6" fmla="*/ 932737 h 932736"/>
                <a:gd name="connsiteX7" fmla="*/ 0 w 1710907"/>
                <a:gd name="connsiteY7" fmla="*/ 777307 h 932736"/>
                <a:gd name="connsiteX8" fmla="*/ 0 w 1710907"/>
                <a:gd name="connsiteY8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0907" h="932736">
                  <a:moveTo>
                    <a:pt x="0" y="155430"/>
                  </a:moveTo>
                  <a:cubicBezTo>
                    <a:pt x="0" y="69599"/>
                    <a:pt x="69682" y="0"/>
                    <a:pt x="155552" y="0"/>
                  </a:cubicBezTo>
                  <a:lnTo>
                    <a:pt x="1555356" y="0"/>
                  </a:lnTo>
                  <a:cubicBezTo>
                    <a:pt x="1641279" y="0"/>
                    <a:pt x="1710908" y="69599"/>
                    <a:pt x="1710908" y="155430"/>
                  </a:cubicBezTo>
                  <a:lnTo>
                    <a:pt x="1710908" y="777307"/>
                  </a:lnTo>
                  <a:cubicBezTo>
                    <a:pt x="1710908" y="863138"/>
                    <a:pt x="1641279" y="932737"/>
                    <a:pt x="1555356" y="932737"/>
                  </a:cubicBezTo>
                  <a:lnTo>
                    <a:pt x="155552" y="932737"/>
                  </a:lnTo>
                  <a:cubicBezTo>
                    <a:pt x="69682" y="932737"/>
                    <a:pt x="0" y="863138"/>
                    <a:pt x="0" y="777307"/>
                  </a:cubicBezTo>
                  <a:lnTo>
                    <a:pt x="0" y="15543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BD16F4-30F6-E8AE-71C6-04486BE4D5E8}"/>
                </a:ext>
              </a:extLst>
            </p:cNvPr>
            <p:cNvSpPr/>
            <p:nvPr/>
          </p:nvSpPr>
          <p:spPr>
            <a:xfrm>
              <a:off x="2500624" y="4825595"/>
              <a:ext cx="1710907" cy="621877"/>
            </a:xfrm>
            <a:custGeom>
              <a:avLst/>
              <a:gdLst>
                <a:gd name="connsiteX0" fmla="*/ 0 w 1710907"/>
                <a:gd name="connsiteY0" fmla="*/ 621878 h 621877"/>
                <a:gd name="connsiteX1" fmla="*/ 1710908 w 1710907"/>
                <a:gd name="connsiteY1" fmla="*/ 621878 h 621877"/>
                <a:gd name="connsiteX2" fmla="*/ 1710908 w 1710907"/>
                <a:gd name="connsiteY2" fmla="*/ 0 h 621877"/>
                <a:gd name="connsiteX3" fmla="*/ 0 w 1710907"/>
                <a:gd name="connsiteY3" fmla="*/ 0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907" h="621877">
                  <a:moveTo>
                    <a:pt x="0" y="621878"/>
                  </a:moveTo>
                  <a:lnTo>
                    <a:pt x="1710908" y="621878"/>
                  </a:lnTo>
                  <a:lnTo>
                    <a:pt x="1710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44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D7554F7-5E41-A479-20B6-7C52CAC52E5F}"/>
                </a:ext>
              </a:extLst>
            </p:cNvPr>
            <p:cNvSpPr/>
            <p:nvPr/>
          </p:nvSpPr>
          <p:spPr>
            <a:xfrm>
              <a:off x="2500624" y="5135659"/>
              <a:ext cx="857152" cy="311814"/>
            </a:xfrm>
            <a:custGeom>
              <a:avLst/>
              <a:gdLst>
                <a:gd name="connsiteX0" fmla="*/ 857152 w 857152"/>
                <a:gd name="connsiteY0" fmla="*/ 311814 h 311814"/>
                <a:gd name="connsiteX1" fmla="*/ 155605 w 857152"/>
                <a:gd name="connsiteY1" fmla="*/ 311814 h 311814"/>
                <a:gd name="connsiteX2" fmla="*/ 155605 w 857152"/>
                <a:gd name="connsiteY2" fmla="*/ 0 h 311814"/>
                <a:gd name="connsiteX3" fmla="*/ 857152 w 857152"/>
                <a:gd name="connsiteY3" fmla="*/ 0 h 311814"/>
                <a:gd name="connsiteX4" fmla="*/ 857152 w 857152"/>
                <a:gd name="connsiteY4" fmla="*/ 311814 h 311814"/>
                <a:gd name="connsiteX5" fmla="*/ 0 w 857152"/>
                <a:gd name="connsiteY5" fmla="*/ 311814 h 311814"/>
                <a:gd name="connsiteX6" fmla="*/ 0 w 857152"/>
                <a:gd name="connsiteY6" fmla="*/ 0 h 311814"/>
                <a:gd name="connsiteX7" fmla="*/ 106 w 857152"/>
                <a:gd name="connsiteY7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52" h="311814">
                  <a:moveTo>
                    <a:pt x="857152" y="311814"/>
                  </a:moveTo>
                  <a:lnTo>
                    <a:pt x="155605" y="311814"/>
                  </a:lnTo>
                  <a:lnTo>
                    <a:pt x="155605" y="0"/>
                  </a:lnTo>
                  <a:lnTo>
                    <a:pt x="857152" y="0"/>
                  </a:lnTo>
                  <a:lnTo>
                    <a:pt x="857152" y="311814"/>
                  </a:lnTo>
                  <a:moveTo>
                    <a:pt x="0" y="311814"/>
                  </a:moveTo>
                  <a:lnTo>
                    <a:pt x="0" y="0"/>
                  </a:lnTo>
                  <a:lnTo>
                    <a:pt x="106" y="311814"/>
                  </a:lnTo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EF10898-6CAD-046E-707A-6D818E77F6E7}"/>
                </a:ext>
              </a:extLst>
            </p:cNvPr>
            <p:cNvSpPr/>
            <p:nvPr/>
          </p:nvSpPr>
          <p:spPr>
            <a:xfrm>
              <a:off x="2811727" y="6069297"/>
              <a:ext cx="622100" cy="621824"/>
            </a:xfrm>
            <a:custGeom>
              <a:avLst/>
              <a:gdLst>
                <a:gd name="connsiteX0" fmla="*/ 622100 w 622100"/>
                <a:gd name="connsiteY0" fmla="*/ 310912 h 621824"/>
                <a:gd name="connsiteX1" fmla="*/ 311050 w 622100"/>
                <a:gd name="connsiteY1" fmla="*/ 621825 h 621824"/>
                <a:gd name="connsiteX2" fmla="*/ 0 w 622100"/>
                <a:gd name="connsiteY2" fmla="*/ 310912 h 621824"/>
                <a:gd name="connsiteX3" fmla="*/ 311050 w 622100"/>
                <a:gd name="connsiteY3" fmla="*/ 0 h 621824"/>
                <a:gd name="connsiteX4" fmla="*/ 622100 w 622100"/>
                <a:gd name="connsiteY4" fmla="*/ 310912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00" h="621824">
                  <a:moveTo>
                    <a:pt x="622100" y="310912"/>
                  </a:moveTo>
                  <a:cubicBezTo>
                    <a:pt x="622100" y="482628"/>
                    <a:pt x="482841" y="621825"/>
                    <a:pt x="311050" y="621825"/>
                  </a:cubicBezTo>
                  <a:cubicBezTo>
                    <a:pt x="139259" y="621825"/>
                    <a:pt x="0" y="482628"/>
                    <a:pt x="0" y="310912"/>
                  </a:cubicBezTo>
                  <a:cubicBezTo>
                    <a:pt x="0" y="139197"/>
                    <a:pt x="139259" y="0"/>
                    <a:pt x="311050" y="0"/>
                  </a:cubicBezTo>
                  <a:cubicBezTo>
                    <a:pt x="482841" y="0"/>
                    <a:pt x="622100" y="139197"/>
                    <a:pt x="622100" y="310912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E30DA3-8215-544A-30B2-A133E9B2D9EE}"/>
                </a:ext>
              </a:extLst>
            </p:cNvPr>
            <p:cNvSpPr/>
            <p:nvPr/>
          </p:nvSpPr>
          <p:spPr>
            <a:xfrm>
              <a:off x="3122777" y="6069297"/>
              <a:ext cx="301284" cy="621824"/>
            </a:xfrm>
            <a:custGeom>
              <a:avLst/>
              <a:gdLst>
                <a:gd name="connsiteX0" fmla="*/ 0 w 301284"/>
                <a:gd name="connsiteY0" fmla="*/ 621825 h 621824"/>
                <a:gd name="connsiteX1" fmla="*/ 265 w 301284"/>
                <a:gd name="connsiteY1" fmla="*/ 621825 h 621824"/>
                <a:gd name="connsiteX2" fmla="*/ 0 w 301284"/>
                <a:gd name="connsiteY2" fmla="*/ 621825 h 621824"/>
                <a:gd name="connsiteX3" fmla="*/ 531 w 301284"/>
                <a:gd name="connsiteY3" fmla="*/ 621825 h 621824"/>
                <a:gd name="connsiteX4" fmla="*/ 743 w 301284"/>
                <a:gd name="connsiteY4" fmla="*/ 621825 h 621824"/>
                <a:gd name="connsiteX5" fmla="*/ 531 w 301284"/>
                <a:gd name="connsiteY5" fmla="*/ 621825 h 621824"/>
                <a:gd name="connsiteX6" fmla="*/ 1008 w 301284"/>
                <a:gd name="connsiteY6" fmla="*/ 621825 h 621824"/>
                <a:gd name="connsiteX7" fmla="*/ 1221 w 301284"/>
                <a:gd name="connsiteY7" fmla="*/ 621825 h 621824"/>
                <a:gd name="connsiteX8" fmla="*/ 1008 w 301284"/>
                <a:gd name="connsiteY8" fmla="*/ 621825 h 621824"/>
                <a:gd name="connsiteX9" fmla="*/ 1539 w 301284"/>
                <a:gd name="connsiteY9" fmla="*/ 621825 h 621824"/>
                <a:gd name="connsiteX10" fmla="*/ 1698 w 301284"/>
                <a:gd name="connsiteY10" fmla="*/ 621825 h 621824"/>
                <a:gd name="connsiteX11" fmla="*/ 1539 w 301284"/>
                <a:gd name="connsiteY11" fmla="*/ 621825 h 621824"/>
                <a:gd name="connsiteX12" fmla="*/ 2017 w 301284"/>
                <a:gd name="connsiteY12" fmla="*/ 621825 h 621824"/>
                <a:gd name="connsiteX13" fmla="*/ 2176 w 301284"/>
                <a:gd name="connsiteY13" fmla="*/ 621825 h 621824"/>
                <a:gd name="connsiteX14" fmla="*/ 2017 w 301284"/>
                <a:gd name="connsiteY14" fmla="*/ 621825 h 621824"/>
                <a:gd name="connsiteX15" fmla="*/ 2547 w 301284"/>
                <a:gd name="connsiteY15" fmla="*/ 621825 h 621824"/>
                <a:gd name="connsiteX16" fmla="*/ 2707 w 301284"/>
                <a:gd name="connsiteY16" fmla="*/ 621825 h 621824"/>
                <a:gd name="connsiteX17" fmla="*/ 2547 w 301284"/>
                <a:gd name="connsiteY17" fmla="*/ 621825 h 621824"/>
                <a:gd name="connsiteX18" fmla="*/ 3025 w 301284"/>
                <a:gd name="connsiteY18" fmla="*/ 621825 h 621824"/>
                <a:gd name="connsiteX19" fmla="*/ 3184 w 301284"/>
                <a:gd name="connsiteY19" fmla="*/ 621825 h 621824"/>
                <a:gd name="connsiteX20" fmla="*/ 3025 w 301284"/>
                <a:gd name="connsiteY20" fmla="*/ 621825 h 621824"/>
                <a:gd name="connsiteX21" fmla="*/ 3556 w 301284"/>
                <a:gd name="connsiteY21" fmla="*/ 621825 h 621824"/>
                <a:gd name="connsiteX22" fmla="*/ 3662 w 301284"/>
                <a:gd name="connsiteY22" fmla="*/ 621825 h 621824"/>
                <a:gd name="connsiteX23" fmla="*/ 3556 w 301284"/>
                <a:gd name="connsiteY23" fmla="*/ 621825 h 621824"/>
                <a:gd name="connsiteX24" fmla="*/ 4033 w 301284"/>
                <a:gd name="connsiteY24" fmla="*/ 621825 h 621824"/>
                <a:gd name="connsiteX25" fmla="*/ 4140 w 301284"/>
                <a:gd name="connsiteY25" fmla="*/ 621825 h 621824"/>
                <a:gd name="connsiteX26" fmla="*/ 4033 w 301284"/>
                <a:gd name="connsiteY26" fmla="*/ 621825 h 621824"/>
                <a:gd name="connsiteX27" fmla="*/ 4564 w 301284"/>
                <a:gd name="connsiteY27" fmla="*/ 621825 h 621824"/>
                <a:gd name="connsiteX28" fmla="*/ 4564 w 301284"/>
                <a:gd name="connsiteY28" fmla="*/ 621825 h 621824"/>
                <a:gd name="connsiteX29" fmla="*/ 301285 w 301284"/>
                <a:gd name="connsiteY29" fmla="*/ 233197 h 621824"/>
                <a:gd name="connsiteX30" fmla="*/ 2547 w 301284"/>
                <a:gd name="connsiteY30" fmla="*/ 0 h 621824"/>
                <a:gd name="connsiteX31" fmla="*/ 301285 w 301284"/>
                <a:gd name="connsiteY31" fmla="*/ 233197 h 621824"/>
                <a:gd name="connsiteX32" fmla="*/ 2494 w 301284"/>
                <a:gd name="connsiteY32" fmla="*/ 0 h 621824"/>
                <a:gd name="connsiteX33" fmla="*/ 2017 w 301284"/>
                <a:gd name="connsiteY33" fmla="*/ 0 h 621824"/>
                <a:gd name="connsiteX34" fmla="*/ 2494 w 301284"/>
                <a:gd name="connsiteY34" fmla="*/ 0 h 621824"/>
                <a:gd name="connsiteX35" fmla="*/ 1911 w 301284"/>
                <a:gd name="connsiteY35" fmla="*/ 0 h 621824"/>
                <a:gd name="connsiteX36" fmla="*/ 1539 w 301284"/>
                <a:gd name="connsiteY36" fmla="*/ 0 h 621824"/>
                <a:gd name="connsiteX37" fmla="*/ 1911 w 301284"/>
                <a:gd name="connsiteY37" fmla="*/ 0 h 621824"/>
                <a:gd name="connsiteX38" fmla="*/ 1380 w 301284"/>
                <a:gd name="connsiteY38" fmla="*/ 0 h 621824"/>
                <a:gd name="connsiteX39" fmla="*/ 1008 w 301284"/>
                <a:gd name="connsiteY39" fmla="*/ 0 h 621824"/>
                <a:gd name="connsiteX40" fmla="*/ 1380 w 301284"/>
                <a:gd name="connsiteY40" fmla="*/ 0 h 621824"/>
                <a:gd name="connsiteX41" fmla="*/ 902 w 301284"/>
                <a:gd name="connsiteY41" fmla="*/ 0 h 621824"/>
                <a:gd name="connsiteX42" fmla="*/ 531 w 301284"/>
                <a:gd name="connsiteY42" fmla="*/ 0 h 621824"/>
                <a:gd name="connsiteX43" fmla="*/ 902 w 301284"/>
                <a:gd name="connsiteY43" fmla="*/ 0 h 621824"/>
                <a:gd name="connsiteX44" fmla="*/ 318 w 301284"/>
                <a:gd name="connsiteY44" fmla="*/ 0 h 621824"/>
                <a:gd name="connsiteX45" fmla="*/ 0 w 301284"/>
                <a:gd name="connsiteY45" fmla="*/ 0 h 621824"/>
                <a:gd name="connsiteX46" fmla="*/ 318 w 301284"/>
                <a:gd name="connsiteY46" fmla="*/ 0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01284" h="621824">
                  <a:moveTo>
                    <a:pt x="0" y="621825"/>
                  </a:moveTo>
                  <a:cubicBezTo>
                    <a:pt x="106" y="621825"/>
                    <a:pt x="212" y="621825"/>
                    <a:pt x="265" y="621825"/>
                  </a:cubicBezTo>
                  <a:cubicBezTo>
                    <a:pt x="212" y="621825"/>
                    <a:pt x="106" y="621825"/>
                    <a:pt x="0" y="621825"/>
                  </a:cubicBezTo>
                  <a:moveTo>
                    <a:pt x="531" y="621825"/>
                  </a:moveTo>
                  <a:cubicBezTo>
                    <a:pt x="584" y="621825"/>
                    <a:pt x="690" y="621825"/>
                    <a:pt x="743" y="621825"/>
                  </a:cubicBezTo>
                  <a:cubicBezTo>
                    <a:pt x="690" y="621825"/>
                    <a:pt x="584" y="621825"/>
                    <a:pt x="531" y="621825"/>
                  </a:cubicBezTo>
                  <a:moveTo>
                    <a:pt x="1008" y="621825"/>
                  </a:moveTo>
                  <a:cubicBezTo>
                    <a:pt x="1114" y="621825"/>
                    <a:pt x="1114" y="621825"/>
                    <a:pt x="1221" y="621825"/>
                  </a:cubicBezTo>
                  <a:cubicBezTo>
                    <a:pt x="1168" y="621825"/>
                    <a:pt x="1061" y="621825"/>
                    <a:pt x="1008" y="621825"/>
                  </a:cubicBezTo>
                  <a:moveTo>
                    <a:pt x="1539" y="621825"/>
                  </a:moveTo>
                  <a:cubicBezTo>
                    <a:pt x="1592" y="621825"/>
                    <a:pt x="1645" y="621825"/>
                    <a:pt x="1698" y="621825"/>
                  </a:cubicBezTo>
                  <a:cubicBezTo>
                    <a:pt x="1645" y="621825"/>
                    <a:pt x="1592" y="621825"/>
                    <a:pt x="1539" y="621825"/>
                  </a:cubicBezTo>
                  <a:moveTo>
                    <a:pt x="2017" y="621825"/>
                  </a:moveTo>
                  <a:cubicBezTo>
                    <a:pt x="2070" y="621825"/>
                    <a:pt x="2123" y="621825"/>
                    <a:pt x="2176" y="621825"/>
                  </a:cubicBezTo>
                  <a:cubicBezTo>
                    <a:pt x="2123" y="621825"/>
                    <a:pt x="2070" y="621825"/>
                    <a:pt x="2017" y="621825"/>
                  </a:cubicBezTo>
                  <a:moveTo>
                    <a:pt x="2547" y="621825"/>
                  </a:moveTo>
                  <a:cubicBezTo>
                    <a:pt x="2600" y="621825"/>
                    <a:pt x="2654" y="621825"/>
                    <a:pt x="2707" y="621825"/>
                  </a:cubicBezTo>
                  <a:cubicBezTo>
                    <a:pt x="2654" y="621825"/>
                    <a:pt x="2600" y="621825"/>
                    <a:pt x="2547" y="621825"/>
                  </a:cubicBezTo>
                  <a:moveTo>
                    <a:pt x="3025" y="621825"/>
                  </a:moveTo>
                  <a:cubicBezTo>
                    <a:pt x="3078" y="621825"/>
                    <a:pt x="3131" y="621825"/>
                    <a:pt x="3184" y="621825"/>
                  </a:cubicBezTo>
                  <a:cubicBezTo>
                    <a:pt x="3131" y="621825"/>
                    <a:pt x="3078" y="621825"/>
                    <a:pt x="3025" y="621825"/>
                  </a:cubicBezTo>
                  <a:moveTo>
                    <a:pt x="3556" y="621825"/>
                  </a:moveTo>
                  <a:cubicBezTo>
                    <a:pt x="3556" y="621825"/>
                    <a:pt x="3609" y="621825"/>
                    <a:pt x="3662" y="621825"/>
                  </a:cubicBezTo>
                  <a:cubicBezTo>
                    <a:pt x="3609" y="621825"/>
                    <a:pt x="3556" y="621825"/>
                    <a:pt x="3556" y="621825"/>
                  </a:cubicBezTo>
                  <a:moveTo>
                    <a:pt x="4033" y="621825"/>
                  </a:moveTo>
                  <a:cubicBezTo>
                    <a:pt x="4086" y="621825"/>
                    <a:pt x="4086" y="621825"/>
                    <a:pt x="4140" y="621825"/>
                  </a:cubicBezTo>
                  <a:cubicBezTo>
                    <a:pt x="4086" y="621825"/>
                    <a:pt x="4086" y="621825"/>
                    <a:pt x="4033" y="621825"/>
                  </a:cubicBezTo>
                  <a:moveTo>
                    <a:pt x="4564" y="621825"/>
                  </a:moveTo>
                  <a:lnTo>
                    <a:pt x="4564" y="621825"/>
                  </a:lnTo>
                  <a:moveTo>
                    <a:pt x="301285" y="233197"/>
                  </a:moveTo>
                  <a:cubicBezTo>
                    <a:pt x="266948" y="99836"/>
                    <a:pt x="146370" y="1167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  <a:moveTo>
                    <a:pt x="2494" y="0"/>
                  </a:moveTo>
                  <a:cubicBezTo>
                    <a:pt x="2335" y="0"/>
                    <a:pt x="2176" y="0"/>
                    <a:pt x="2017" y="0"/>
                  </a:cubicBezTo>
                  <a:cubicBezTo>
                    <a:pt x="2176" y="0"/>
                    <a:pt x="2282" y="0"/>
                    <a:pt x="2494" y="0"/>
                  </a:cubicBezTo>
                  <a:moveTo>
                    <a:pt x="1911" y="0"/>
                  </a:moveTo>
                  <a:cubicBezTo>
                    <a:pt x="1804" y="0"/>
                    <a:pt x="1645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moveTo>
                    <a:pt x="1380" y="0"/>
                  </a:moveTo>
                  <a:cubicBezTo>
                    <a:pt x="1274" y="0"/>
                    <a:pt x="1114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moveTo>
                    <a:pt x="902" y="0"/>
                  </a:moveTo>
                  <a:cubicBezTo>
                    <a:pt x="743" y="0"/>
                    <a:pt x="637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moveTo>
                    <a:pt x="318" y="0"/>
                  </a:moveTo>
                  <a:cubicBezTo>
                    <a:pt x="212" y="0"/>
                    <a:pt x="106" y="0"/>
                    <a:pt x="0" y="0"/>
                  </a:cubicBezTo>
                  <a:cubicBezTo>
                    <a:pt x="106" y="0"/>
                    <a:pt x="212" y="0"/>
                    <a:pt x="318" y="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02773A2-2493-C933-7E5B-5F7A524F9FC7}"/>
                </a:ext>
              </a:extLst>
            </p:cNvPr>
            <p:cNvSpPr/>
            <p:nvPr/>
          </p:nvSpPr>
          <p:spPr>
            <a:xfrm>
              <a:off x="3122777" y="6069297"/>
              <a:ext cx="301284" cy="233197"/>
            </a:xfrm>
            <a:custGeom>
              <a:avLst/>
              <a:gdLst>
                <a:gd name="connsiteX0" fmla="*/ 301285 w 301284"/>
                <a:gd name="connsiteY0" fmla="*/ 233197 h 233197"/>
                <a:gd name="connsiteX1" fmla="*/ 0 w 301284"/>
                <a:gd name="connsiteY1" fmla="*/ 233197 h 233197"/>
                <a:gd name="connsiteX2" fmla="*/ 0 w 301284"/>
                <a:gd name="connsiteY2" fmla="*/ 0 h 233197"/>
                <a:gd name="connsiteX3" fmla="*/ 318 w 301284"/>
                <a:gd name="connsiteY3" fmla="*/ 0 h 233197"/>
                <a:gd name="connsiteX4" fmla="*/ 531 w 301284"/>
                <a:gd name="connsiteY4" fmla="*/ 0 h 233197"/>
                <a:gd name="connsiteX5" fmla="*/ 902 w 301284"/>
                <a:gd name="connsiteY5" fmla="*/ 0 h 233197"/>
                <a:gd name="connsiteX6" fmla="*/ 1008 w 301284"/>
                <a:gd name="connsiteY6" fmla="*/ 0 h 233197"/>
                <a:gd name="connsiteX7" fmla="*/ 1380 w 301284"/>
                <a:gd name="connsiteY7" fmla="*/ 0 h 233197"/>
                <a:gd name="connsiteX8" fmla="*/ 1539 w 301284"/>
                <a:gd name="connsiteY8" fmla="*/ 0 h 233197"/>
                <a:gd name="connsiteX9" fmla="*/ 1911 w 301284"/>
                <a:gd name="connsiteY9" fmla="*/ 0 h 233197"/>
                <a:gd name="connsiteX10" fmla="*/ 2017 w 301284"/>
                <a:gd name="connsiteY10" fmla="*/ 0 h 233197"/>
                <a:gd name="connsiteX11" fmla="*/ 2494 w 301284"/>
                <a:gd name="connsiteY11" fmla="*/ 0 h 233197"/>
                <a:gd name="connsiteX12" fmla="*/ 2547 w 301284"/>
                <a:gd name="connsiteY12" fmla="*/ 0 h 233197"/>
                <a:gd name="connsiteX13" fmla="*/ 301285 w 301284"/>
                <a:gd name="connsiteY13" fmla="*/ 233197 h 2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284" h="233197">
                  <a:moveTo>
                    <a:pt x="301285" y="233197"/>
                  </a:moveTo>
                  <a:lnTo>
                    <a:pt x="0" y="233197"/>
                  </a:lnTo>
                  <a:lnTo>
                    <a:pt x="0" y="0"/>
                  </a:lnTo>
                  <a:cubicBezTo>
                    <a:pt x="106" y="0"/>
                    <a:pt x="212" y="0"/>
                    <a:pt x="318" y="0"/>
                  </a:cubicBezTo>
                  <a:cubicBezTo>
                    <a:pt x="371" y="0"/>
                    <a:pt x="425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cubicBezTo>
                    <a:pt x="902" y="0"/>
                    <a:pt x="955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cubicBezTo>
                    <a:pt x="1433" y="0"/>
                    <a:pt x="1486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cubicBezTo>
                    <a:pt x="1964" y="0"/>
                    <a:pt x="2017" y="0"/>
                    <a:pt x="2017" y="0"/>
                  </a:cubicBezTo>
                  <a:cubicBezTo>
                    <a:pt x="2176" y="0"/>
                    <a:pt x="2335" y="0"/>
                    <a:pt x="2494" y="0"/>
                  </a:cubicBezTo>
                  <a:cubicBezTo>
                    <a:pt x="2494" y="0"/>
                    <a:pt x="2494" y="0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647CC96-E7BF-197A-1D7A-684AA8B539BE}"/>
                </a:ext>
              </a:extLst>
            </p:cNvPr>
            <p:cNvSpPr/>
            <p:nvPr/>
          </p:nvSpPr>
          <p:spPr>
            <a:xfrm>
              <a:off x="2812152" y="6396495"/>
              <a:ext cx="606868" cy="294626"/>
            </a:xfrm>
            <a:custGeom>
              <a:avLst/>
              <a:gdLst>
                <a:gd name="connsiteX0" fmla="*/ 310625 w 606868"/>
                <a:gd name="connsiteY0" fmla="*/ 294627 h 294626"/>
                <a:gd name="connsiteX1" fmla="*/ 14382 w 606868"/>
                <a:gd name="connsiteY1" fmla="*/ 78882 h 294626"/>
                <a:gd name="connsiteX2" fmla="*/ 310625 w 606868"/>
                <a:gd name="connsiteY2" fmla="*/ 78882 h 294626"/>
                <a:gd name="connsiteX3" fmla="*/ 310625 w 606868"/>
                <a:gd name="connsiteY3" fmla="*/ 294627 h 294626"/>
                <a:gd name="connsiteX4" fmla="*/ 310891 w 606868"/>
                <a:gd name="connsiteY4" fmla="*/ 294627 h 294626"/>
                <a:gd name="connsiteX5" fmla="*/ 311156 w 606868"/>
                <a:gd name="connsiteY5" fmla="*/ 294627 h 294626"/>
                <a:gd name="connsiteX6" fmla="*/ 310891 w 606868"/>
                <a:gd name="connsiteY6" fmla="*/ 294627 h 294626"/>
                <a:gd name="connsiteX7" fmla="*/ 311368 w 606868"/>
                <a:gd name="connsiteY7" fmla="*/ 294627 h 294626"/>
                <a:gd name="connsiteX8" fmla="*/ 311634 w 606868"/>
                <a:gd name="connsiteY8" fmla="*/ 294627 h 294626"/>
                <a:gd name="connsiteX9" fmla="*/ 311368 w 606868"/>
                <a:gd name="connsiteY9" fmla="*/ 294627 h 294626"/>
                <a:gd name="connsiteX10" fmla="*/ 311846 w 606868"/>
                <a:gd name="connsiteY10" fmla="*/ 294627 h 294626"/>
                <a:gd name="connsiteX11" fmla="*/ 312165 w 606868"/>
                <a:gd name="connsiteY11" fmla="*/ 294627 h 294626"/>
                <a:gd name="connsiteX12" fmla="*/ 311846 w 606868"/>
                <a:gd name="connsiteY12" fmla="*/ 294627 h 294626"/>
                <a:gd name="connsiteX13" fmla="*/ 312324 w 606868"/>
                <a:gd name="connsiteY13" fmla="*/ 294627 h 294626"/>
                <a:gd name="connsiteX14" fmla="*/ 312642 w 606868"/>
                <a:gd name="connsiteY14" fmla="*/ 294627 h 294626"/>
                <a:gd name="connsiteX15" fmla="*/ 312324 w 606868"/>
                <a:gd name="connsiteY15" fmla="*/ 294627 h 294626"/>
                <a:gd name="connsiteX16" fmla="*/ 312801 w 606868"/>
                <a:gd name="connsiteY16" fmla="*/ 294627 h 294626"/>
                <a:gd name="connsiteX17" fmla="*/ 313173 w 606868"/>
                <a:gd name="connsiteY17" fmla="*/ 294627 h 294626"/>
                <a:gd name="connsiteX18" fmla="*/ 312801 w 606868"/>
                <a:gd name="connsiteY18" fmla="*/ 294627 h 294626"/>
                <a:gd name="connsiteX19" fmla="*/ 313332 w 606868"/>
                <a:gd name="connsiteY19" fmla="*/ 294627 h 294626"/>
                <a:gd name="connsiteX20" fmla="*/ 313651 w 606868"/>
                <a:gd name="connsiteY20" fmla="*/ 294627 h 294626"/>
                <a:gd name="connsiteX21" fmla="*/ 313332 w 606868"/>
                <a:gd name="connsiteY21" fmla="*/ 294627 h 294626"/>
                <a:gd name="connsiteX22" fmla="*/ 313810 w 606868"/>
                <a:gd name="connsiteY22" fmla="*/ 294627 h 294626"/>
                <a:gd name="connsiteX23" fmla="*/ 314181 w 606868"/>
                <a:gd name="connsiteY23" fmla="*/ 294627 h 294626"/>
                <a:gd name="connsiteX24" fmla="*/ 313810 w 606868"/>
                <a:gd name="connsiteY24" fmla="*/ 294627 h 294626"/>
                <a:gd name="connsiteX25" fmla="*/ 314287 w 606868"/>
                <a:gd name="connsiteY25" fmla="*/ 294627 h 294626"/>
                <a:gd name="connsiteX26" fmla="*/ 314659 w 606868"/>
                <a:gd name="connsiteY26" fmla="*/ 294627 h 294626"/>
                <a:gd name="connsiteX27" fmla="*/ 314287 w 606868"/>
                <a:gd name="connsiteY27" fmla="*/ 294627 h 294626"/>
                <a:gd name="connsiteX28" fmla="*/ 314765 w 606868"/>
                <a:gd name="connsiteY28" fmla="*/ 294627 h 294626"/>
                <a:gd name="connsiteX29" fmla="*/ 315190 w 606868"/>
                <a:gd name="connsiteY29" fmla="*/ 294627 h 294626"/>
                <a:gd name="connsiteX30" fmla="*/ 314765 w 606868"/>
                <a:gd name="connsiteY30" fmla="*/ 294627 h 294626"/>
                <a:gd name="connsiteX31" fmla="*/ 315190 w 606868"/>
                <a:gd name="connsiteY31" fmla="*/ 294627 h 294626"/>
                <a:gd name="connsiteX32" fmla="*/ 606869 w 606868"/>
                <a:gd name="connsiteY32" fmla="*/ 78882 h 294626"/>
                <a:gd name="connsiteX33" fmla="*/ 315190 w 606868"/>
                <a:gd name="connsiteY33" fmla="*/ 294627 h 294626"/>
                <a:gd name="connsiteX34" fmla="*/ 8173 w 606868"/>
                <a:gd name="connsiteY34" fmla="*/ 56655 h 294626"/>
                <a:gd name="connsiteX35" fmla="*/ 0 w 606868"/>
                <a:gd name="connsiteY35" fmla="*/ 0 h 294626"/>
                <a:gd name="connsiteX36" fmla="*/ 8173 w 606868"/>
                <a:gd name="connsiteY36" fmla="*/ 56655 h 29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6868" h="294626">
                  <a:moveTo>
                    <a:pt x="310625" y="294627"/>
                  </a:moveTo>
                  <a:cubicBezTo>
                    <a:pt x="172057" y="294627"/>
                    <a:pt x="54610" y="204021"/>
                    <a:pt x="14382" y="78882"/>
                  </a:cubicBezTo>
                  <a:lnTo>
                    <a:pt x="310625" y="78882"/>
                  </a:lnTo>
                  <a:lnTo>
                    <a:pt x="310625" y="294627"/>
                  </a:lnTo>
                  <a:moveTo>
                    <a:pt x="310891" y="294627"/>
                  </a:moveTo>
                  <a:cubicBezTo>
                    <a:pt x="310997" y="294627"/>
                    <a:pt x="311050" y="294627"/>
                    <a:pt x="311156" y="294627"/>
                  </a:cubicBezTo>
                  <a:cubicBezTo>
                    <a:pt x="311050" y="294627"/>
                    <a:pt x="310997" y="294627"/>
                    <a:pt x="310891" y="294627"/>
                  </a:cubicBezTo>
                  <a:moveTo>
                    <a:pt x="311368" y="294627"/>
                  </a:moveTo>
                  <a:cubicBezTo>
                    <a:pt x="311475" y="294627"/>
                    <a:pt x="311581" y="294627"/>
                    <a:pt x="311634" y="294627"/>
                  </a:cubicBezTo>
                  <a:cubicBezTo>
                    <a:pt x="311581" y="294627"/>
                    <a:pt x="311475" y="294627"/>
                    <a:pt x="311368" y="294627"/>
                  </a:cubicBezTo>
                  <a:moveTo>
                    <a:pt x="311846" y="294627"/>
                  </a:moveTo>
                  <a:cubicBezTo>
                    <a:pt x="311952" y="294627"/>
                    <a:pt x="312058" y="294627"/>
                    <a:pt x="312165" y="294627"/>
                  </a:cubicBezTo>
                  <a:cubicBezTo>
                    <a:pt x="312058" y="294627"/>
                    <a:pt x="311952" y="294627"/>
                    <a:pt x="311846" y="294627"/>
                  </a:cubicBezTo>
                  <a:moveTo>
                    <a:pt x="312324" y="294627"/>
                  </a:moveTo>
                  <a:cubicBezTo>
                    <a:pt x="312430" y="294627"/>
                    <a:pt x="312536" y="294627"/>
                    <a:pt x="312642" y="294627"/>
                  </a:cubicBezTo>
                  <a:cubicBezTo>
                    <a:pt x="312536" y="294627"/>
                    <a:pt x="312430" y="294627"/>
                    <a:pt x="312324" y="294627"/>
                  </a:cubicBezTo>
                  <a:moveTo>
                    <a:pt x="312801" y="294627"/>
                  </a:moveTo>
                  <a:cubicBezTo>
                    <a:pt x="312908" y="294627"/>
                    <a:pt x="313067" y="294627"/>
                    <a:pt x="313173" y="294627"/>
                  </a:cubicBezTo>
                  <a:cubicBezTo>
                    <a:pt x="313067" y="294627"/>
                    <a:pt x="312908" y="294627"/>
                    <a:pt x="312801" y="294627"/>
                  </a:cubicBezTo>
                  <a:moveTo>
                    <a:pt x="313332" y="294627"/>
                  </a:moveTo>
                  <a:cubicBezTo>
                    <a:pt x="313438" y="294627"/>
                    <a:pt x="313544" y="294627"/>
                    <a:pt x="313651" y="294627"/>
                  </a:cubicBezTo>
                  <a:cubicBezTo>
                    <a:pt x="313544" y="294627"/>
                    <a:pt x="313438" y="294627"/>
                    <a:pt x="313332" y="294627"/>
                  </a:cubicBezTo>
                  <a:moveTo>
                    <a:pt x="313810" y="294627"/>
                  </a:moveTo>
                  <a:cubicBezTo>
                    <a:pt x="313916" y="294627"/>
                    <a:pt x="314022" y="294627"/>
                    <a:pt x="314181" y="294627"/>
                  </a:cubicBezTo>
                  <a:cubicBezTo>
                    <a:pt x="314022" y="294627"/>
                    <a:pt x="313916" y="294627"/>
                    <a:pt x="313810" y="294627"/>
                  </a:cubicBezTo>
                  <a:moveTo>
                    <a:pt x="314287" y="294627"/>
                  </a:moveTo>
                  <a:cubicBezTo>
                    <a:pt x="314394" y="294627"/>
                    <a:pt x="314553" y="294627"/>
                    <a:pt x="314659" y="294627"/>
                  </a:cubicBezTo>
                  <a:cubicBezTo>
                    <a:pt x="314553" y="294627"/>
                    <a:pt x="314394" y="294627"/>
                    <a:pt x="314287" y="294627"/>
                  </a:cubicBezTo>
                  <a:moveTo>
                    <a:pt x="314765" y="294627"/>
                  </a:moveTo>
                  <a:cubicBezTo>
                    <a:pt x="314871" y="294627"/>
                    <a:pt x="315030" y="294627"/>
                    <a:pt x="315190" y="294627"/>
                  </a:cubicBezTo>
                  <a:cubicBezTo>
                    <a:pt x="315030" y="294627"/>
                    <a:pt x="314871" y="294627"/>
                    <a:pt x="314765" y="294627"/>
                  </a:cubicBezTo>
                  <a:moveTo>
                    <a:pt x="315190" y="294627"/>
                  </a:moveTo>
                  <a:cubicBezTo>
                    <a:pt x="451795" y="292664"/>
                    <a:pt x="567065" y="202695"/>
                    <a:pt x="606869" y="78882"/>
                  </a:cubicBezTo>
                  <a:cubicBezTo>
                    <a:pt x="567065" y="202642"/>
                    <a:pt x="451795" y="292664"/>
                    <a:pt x="315190" y="294627"/>
                  </a:cubicBezTo>
                  <a:moveTo>
                    <a:pt x="8173" y="56655"/>
                  </a:moveTo>
                  <a:cubicBezTo>
                    <a:pt x="3768" y="38353"/>
                    <a:pt x="1008" y="19415"/>
                    <a:pt x="0" y="0"/>
                  </a:cubicBezTo>
                  <a:cubicBezTo>
                    <a:pt x="1008" y="19415"/>
                    <a:pt x="3768" y="38353"/>
                    <a:pt x="8173" y="5665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0E09FF-3752-FC6D-E7F5-DEF024ECC109}"/>
                </a:ext>
              </a:extLst>
            </p:cNvPr>
            <p:cNvSpPr/>
            <p:nvPr/>
          </p:nvSpPr>
          <p:spPr>
            <a:xfrm>
              <a:off x="3122777" y="6475377"/>
              <a:ext cx="296243" cy="215744"/>
            </a:xfrm>
            <a:custGeom>
              <a:avLst/>
              <a:gdLst>
                <a:gd name="connsiteX0" fmla="*/ 0 w 296243"/>
                <a:gd name="connsiteY0" fmla="*/ 215745 h 215744"/>
                <a:gd name="connsiteX1" fmla="*/ 0 w 296243"/>
                <a:gd name="connsiteY1" fmla="*/ 0 h 215744"/>
                <a:gd name="connsiteX2" fmla="*/ 296243 w 296243"/>
                <a:gd name="connsiteY2" fmla="*/ 0 h 215744"/>
                <a:gd name="connsiteX3" fmla="*/ 4564 w 296243"/>
                <a:gd name="connsiteY3" fmla="*/ 215745 h 215744"/>
                <a:gd name="connsiteX4" fmla="*/ 4140 w 296243"/>
                <a:gd name="connsiteY4" fmla="*/ 215745 h 215744"/>
                <a:gd name="connsiteX5" fmla="*/ 4033 w 296243"/>
                <a:gd name="connsiteY5" fmla="*/ 215745 h 215744"/>
                <a:gd name="connsiteX6" fmla="*/ 3662 w 296243"/>
                <a:gd name="connsiteY6" fmla="*/ 215745 h 215744"/>
                <a:gd name="connsiteX7" fmla="*/ 3556 w 296243"/>
                <a:gd name="connsiteY7" fmla="*/ 215745 h 215744"/>
                <a:gd name="connsiteX8" fmla="*/ 3184 w 296243"/>
                <a:gd name="connsiteY8" fmla="*/ 215745 h 215744"/>
                <a:gd name="connsiteX9" fmla="*/ 3025 w 296243"/>
                <a:gd name="connsiteY9" fmla="*/ 215745 h 215744"/>
                <a:gd name="connsiteX10" fmla="*/ 2707 w 296243"/>
                <a:gd name="connsiteY10" fmla="*/ 215745 h 215744"/>
                <a:gd name="connsiteX11" fmla="*/ 2547 w 296243"/>
                <a:gd name="connsiteY11" fmla="*/ 215745 h 215744"/>
                <a:gd name="connsiteX12" fmla="*/ 2176 w 296243"/>
                <a:gd name="connsiteY12" fmla="*/ 215745 h 215744"/>
                <a:gd name="connsiteX13" fmla="*/ 2017 w 296243"/>
                <a:gd name="connsiteY13" fmla="*/ 215745 h 215744"/>
                <a:gd name="connsiteX14" fmla="*/ 1698 w 296243"/>
                <a:gd name="connsiteY14" fmla="*/ 215745 h 215744"/>
                <a:gd name="connsiteX15" fmla="*/ 1539 w 296243"/>
                <a:gd name="connsiteY15" fmla="*/ 215745 h 215744"/>
                <a:gd name="connsiteX16" fmla="*/ 1221 w 296243"/>
                <a:gd name="connsiteY16" fmla="*/ 215745 h 215744"/>
                <a:gd name="connsiteX17" fmla="*/ 1008 w 296243"/>
                <a:gd name="connsiteY17" fmla="*/ 215745 h 215744"/>
                <a:gd name="connsiteX18" fmla="*/ 743 w 296243"/>
                <a:gd name="connsiteY18" fmla="*/ 215745 h 215744"/>
                <a:gd name="connsiteX19" fmla="*/ 531 w 296243"/>
                <a:gd name="connsiteY19" fmla="*/ 215745 h 215744"/>
                <a:gd name="connsiteX20" fmla="*/ 265 w 296243"/>
                <a:gd name="connsiteY20" fmla="*/ 215745 h 215744"/>
                <a:gd name="connsiteX21" fmla="*/ 0 w 296243"/>
                <a:gd name="connsiteY21" fmla="*/ 215745 h 2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6243" h="215744">
                  <a:moveTo>
                    <a:pt x="0" y="215745"/>
                  </a:moveTo>
                  <a:lnTo>
                    <a:pt x="0" y="0"/>
                  </a:lnTo>
                  <a:lnTo>
                    <a:pt x="296243" y="0"/>
                  </a:lnTo>
                  <a:cubicBezTo>
                    <a:pt x="256440" y="123813"/>
                    <a:pt x="141169" y="213782"/>
                    <a:pt x="4564" y="215745"/>
                  </a:cubicBezTo>
                  <a:cubicBezTo>
                    <a:pt x="4405" y="215745"/>
                    <a:pt x="4246" y="215745"/>
                    <a:pt x="4140" y="215745"/>
                  </a:cubicBezTo>
                  <a:cubicBezTo>
                    <a:pt x="4086" y="215745"/>
                    <a:pt x="4086" y="215745"/>
                    <a:pt x="4033" y="215745"/>
                  </a:cubicBezTo>
                  <a:cubicBezTo>
                    <a:pt x="3927" y="215745"/>
                    <a:pt x="3768" y="215745"/>
                    <a:pt x="3662" y="215745"/>
                  </a:cubicBezTo>
                  <a:cubicBezTo>
                    <a:pt x="3609" y="215745"/>
                    <a:pt x="3556" y="215745"/>
                    <a:pt x="3556" y="215745"/>
                  </a:cubicBezTo>
                  <a:cubicBezTo>
                    <a:pt x="3397" y="215745"/>
                    <a:pt x="3290" y="215745"/>
                    <a:pt x="3184" y="215745"/>
                  </a:cubicBezTo>
                  <a:cubicBezTo>
                    <a:pt x="3131" y="215745"/>
                    <a:pt x="3078" y="215745"/>
                    <a:pt x="3025" y="215745"/>
                  </a:cubicBezTo>
                  <a:cubicBezTo>
                    <a:pt x="2919" y="215745"/>
                    <a:pt x="2813" y="215745"/>
                    <a:pt x="2707" y="215745"/>
                  </a:cubicBezTo>
                  <a:cubicBezTo>
                    <a:pt x="2654" y="215745"/>
                    <a:pt x="2600" y="215745"/>
                    <a:pt x="2547" y="215745"/>
                  </a:cubicBezTo>
                  <a:cubicBezTo>
                    <a:pt x="2441" y="215745"/>
                    <a:pt x="2282" y="215745"/>
                    <a:pt x="2176" y="215745"/>
                  </a:cubicBezTo>
                  <a:cubicBezTo>
                    <a:pt x="2123" y="215745"/>
                    <a:pt x="2070" y="215745"/>
                    <a:pt x="2017" y="215745"/>
                  </a:cubicBezTo>
                  <a:cubicBezTo>
                    <a:pt x="1911" y="215745"/>
                    <a:pt x="1804" y="215745"/>
                    <a:pt x="1698" y="215745"/>
                  </a:cubicBezTo>
                  <a:cubicBezTo>
                    <a:pt x="1645" y="215745"/>
                    <a:pt x="1592" y="215745"/>
                    <a:pt x="1539" y="215745"/>
                  </a:cubicBezTo>
                  <a:cubicBezTo>
                    <a:pt x="1433" y="215745"/>
                    <a:pt x="1327" y="215745"/>
                    <a:pt x="1221" y="215745"/>
                  </a:cubicBezTo>
                  <a:cubicBezTo>
                    <a:pt x="1114" y="215745"/>
                    <a:pt x="1114" y="215745"/>
                    <a:pt x="1008" y="215745"/>
                  </a:cubicBezTo>
                  <a:cubicBezTo>
                    <a:pt x="955" y="215745"/>
                    <a:pt x="849" y="215745"/>
                    <a:pt x="743" y="215745"/>
                  </a:cubicBezTo>
                  <a:cubicBezTo>
                    <a:pt x="690" y="215745"/>
                    <a:pt x="584" y="215745"/>
                    <a:pt x="531" y="215745"/>
                  </a:cubicBezTo>
                  <a:cubicBezTo>
                    <a:pt x="425" y="215745"/>
                    <a:pt x="371" y="215745"/>
                    <a:pt x="265" y="215745"/>
                  </a:cubicBezTo>
                  <a:cubicBezTo>
                    <a:pt x="212" y="215745"/>
                    <a:pt x="106" y="215745"/>
                    <a:pt x="0" y="215745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946AA9-CE94-8013-F2F4-2C1F4D475B35}"/>
                </a:ext>
              </a:extLst>
            </p:cNvPr>
            <p:cNvSpPr/>
            <p:nvPr/>
          </p:nvSpPr>
          <p:spPr>
            <a:xfrm>
              <a:off x="2812046" y="6394002"/>
              <a:ext cx="106" cy="2440"/>
            </a:xfrm>
            <a:custGeom>
              <a:avLst/>
              <a:gdLst>
                <a:gd name="connsiteX0" fmla="*/ 106 w 106"/>
                <a:gd name="connsiteY0" fmla="*/ 2440 h 2440"/>
                <a:gd name="connsiteX1" fmla="*/ 0 w 106"/>
                <a:gd name="connsiteY1" fmla="*/ 0 h 2440"/>
                <a:gd name="connsiteX2" fmla="*/ 106 w 106"/>
                <a:gd name="connsiteY2" fmla="*/ 2440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" h="2440">
                  <a:moveTo>
                    <a:pt x="106" y="2440"/>
                  </a:moveTo>
                  <a:cubicBezTo>
                    <a:pt x="53" y="1644"/>
                    <a:pt x="53" y="849"/>
                    <a:pt x="0" y="0"/>
                  </a:cubicBezTo>
                  <a:cubicBezTo>
                    <a:pt x="53" y="849"/>
                    <a:pt x="53" y="1644"/>
                    <a:pt x="106" y="244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A7A399D-6597-EDC5-A6CF-7830B32307E2}"/>
                </a:ext>
              </a:extLst>
            </p:cNvPr>
            <p:cNvSpPr/>
            <p:nvPr/>
          </p:nvSpPr>
          <p:spPr>
            <a:xfrm>
              <a:off x="2811993" y="6393365"/>
              <a:ext cx="53" cy="583"/>
            </a:xfrm>
            <a:custGeom>
              <a:avLst/>
              <a:gdLst>
                <a:gd name="connsiteX0" fmla="*/ 53 w 53"/>
                <a:gd name="connsiteY0" fmla="*/ 584 h 583"/>
                <a:gd name="connsiteX1" fmla="*/ 0 w 53"/>
                <a:gd name="connsiteY1" fmla="*/ 0 h 583"/>
                <a:gd name="connsiteX2" fmla="*/ 53 w 53"/>
                <a:gd name="connsiteY2" fmla="*/ 584 h 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83">
                  <a:moveTo>
                    <a:pt x="53" y="584"/>
                  </a:moveTo>
                  <a:cubicBezTo>
                    <a:pt x="0" y="424"/>
                    <a:pt x="0" y="212"/>
                    <a:pt x="0" y="0"/>
                  </a:cubicBezTo>
                  <a:cubicBezTo>
                    <a:pt x="0" y="212"/>
                    <a:pt x="0" y="371"/>
                    <a:pt x="53" y="584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A88E075-4AEC-8F90-9497-AEF168A29FE0}"/>
                </a:ext>
              </a:extLst>
            </p:cNvPr>
            <p:cNvSpPr/>
            <p:nvPr/>
          </p:nvSpPr>
          <p:spPr>
            <a:xfrm>
              <a:off x="2811940" y="6392145"/>
              <a:ext cx="53" cy="1220"/>
            </a:xfrm>
            <a:custGeom>
              <a:avLst/>
              <a:gdLst>
                <a:gd name="connsiteX0" fmla="*/ 53 w 53"/>
                <a:gd name="connsiteY0" fmla="*/ 1220 h 1220"/>
                <a:gd name="connsiteX1" fmla="*/ 0 w 53"/>
                <a:gd name="connsiteY1" fmla="*/ 0 h 1220"/>
                <a:gd name="connsiteX2" fmla="*/ 53 w 53"/>
                <a:gd name="connsiteY2" fmla="*/ 1220 h 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220">
                  <a:moveTo>
                    <a:pt x="53" y="1220"/>
                  </a:moveTo>
                  <a:cubicBezTo>
                    <a:pt x="53" y="796"/>
                    <a:pt x="0" y="371"/>
                    <a:pt x="0" y="0"/>
                  </a:cubicBezTo>
                  <a:cubicBezTo>
                    <a:pt x="0" y="371"/>
                    <a:pt x="53" y="796"/>
                    <a:pt x="53" y="122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D9AC32F-EB33-3ECC-BA1D-F6E47A0888FE}"/>
                </a:ext>
              </a:extLst>
            </p:cNvPr>
            <p:cNvSpPr/>
            <p:nvPr/>
          </p:nvSpPr>
          <p:spPr>
            <a:xfrm>
              <a:off x="2811887" y="6390925"/>
              <a:ext cx="53" cy="530"/>
            </a:xfrm>
            <a:custGeom>
              <a:avLst/>
              <a:gdLst>
                <a:gd name="connsiteX0" fmla="*/ 53 w 53"/>
                <a:gd name="connsiteY0" fmla="*/ 530 h 530"/>
                <a:gd name="connsiteX1" fmla="*/ 0 w 53"/>
                <a:gd name="connsiteY1" fmla="*/ 0 h 530"/>
                <a:gd name="connsiteX2" fmla="*/ 53 w 53"/>
                <a:gd name="connsiteY2" fmla="*/ 530 h 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30">
                  <a:moveTo>
                    <a:pt x="53" y="530"/>
                  </a:moveTo>
                  <a:cubicBezTo>
                    <a:pt x="53" y="371"/>
                    <a:pt x="53" y="159"/>
                    <a:pt x="0" y="0"/>
                  </a:cubicBezTo>
                  <a:cubicBezTo>
                    <a:pt x="53" y="159"/>
                    <a:pt x="53" y="371"/>
                    <a:pt x="53" y="53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2BD2AD8-226D-9396-15BD-6F1B2091A881}"/>
                </a:ext>
              </a:extLst>
            </p:cNvPr>
            <p:cNvSpPr/>
            <p:nvPr/>
          </p:nvSpPr>
          <p:spPr>
            <a:xfrm>
              <a:off x="2811834" y="6389068"/>
              <a:ext cx="53" cy="477"/>
            </a:xfrm>
            <a:custGeom>
              <a:avLst/>
              <a:gdLst>
                <a:gd name="connsiteX0" fmla="*/ 53 w 53"/>
                <a:gd name="connsiteY0" fmla="*/ 477 h 477"/>
                <a:gd name="connsiteX1" fmla="*/ 0 w 53"/>
                <a:gd name="connsiteY1" fmla="*/ 0 h 477"/>
                <a:gd name="connsiteX2" fmla="*/ 53 w 53"/>
                <a:gd name="connsiteY2" fmla="*/ 477 h 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477">
                  <a:moveTo>
                    <a:pt x="53" y="477"/>
                  </a:moveTo>
                  <a:cubicBezTo>
                    <a:pt x="53" y="318"/>
                    <a:pt x="0" y="159"/>
                    <a:pt x="0" y="0"/>
                  </a:cubicBezTo>
                  <a:cubicBezTo>
                    <a:pt x="0" y="159"/>
                    <a:pt x="53" y="318"/>
                    <a:pt x="53" y="47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8C2E6E-9BD0-827D-5ECD-E9AF70CEAF2F}"/>
                </a:ext>
              </a:extLst>
            </p:cNvPr>
            <p:cNvSpPr/>
            <p:nvPr/>
          </p:nvSpPr>
          <p:spPr>
            <a:xfrm>
              <a:off x="2811781" y="6387159"/>
              <a:ext cx="53" cy="1167"/>
            </a:xfrm>
            <a:custGeom>
              <a:avLst/>
              <a:gdLst>
                <a:gd name="connsiteX0" fmla="*/ 53 w 53"/>
                <a:gd name="connsiteY0" fmla="*/ 1167 h 1167"/>
                <a:gd name="connsiteX1" fmla="*/ 0 w 53"/>
                <a:gd name="connsiteY1" fmla="*/ 0 h 1167"/>
                <a:gd name="connsiteX2" fmla="*/ 53 w 53"/>
                <a:gd name="connsiteY2" fmla="*/ 1167 h 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167">
                  <a:moveTo>
                    <a:pt x="53" y="1167"/>
                  </a:moveTo>
                  <a:cubicBezTo>
                    <a:pt x="53" y="796"/>
                    <a:pt x="53" y="371"/>
                    <a:pt x="0" y="0"/>
                  </a:cubicBezTo>
                  <a:cubicBezTo>
                    <a:pt x="53" y="371"/>
                    <a:pt x="53" y="796"/>
                    <a:pt x="53" y="116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CB6AF20-7B9E-7BB3-03F1-7B61B1EAF756}"/>
                </a:ext>
              </a:extLst>
            </p:cNvPr>
            <p:cNvSpPr/>
            <p:nvPr/>
          </p:nvSpPr>
          <p:spPr>
            <a:xfrm>
              <a:off x="2811727" y="6302495"/>
              <a:ext cx="622100" cy="155429"/>
            </a:xfrm>
            <a:custGeom>
              <a:avLst/>
              <a:gdLst>
                <a:gd name="connsiteX0" fmla="*/ 0 w 622100"/>
                <a:gd name="connsiteY0" fmla="*/ 77715 h 155429"/>
                <a:gd name="connsiteX1" fmla="*/ 9818 w 622100"/>
                <a:gd name="connsiteY1" fmla="*/ 155430 h 155429"/>
                <a:gd name="connsiteX2" fmla="*/ 612335 w 622100"/>
                <a:gd name="connsiteY2" fmla="*/ 155430 h 155429"/>
                <a:gd name="connsiteX3" fmla="*/ 622100 w 622100"/>
                <a:gd name="connsiteY3" fmla="*/ 77715 h 155429"/>
                <a:gd name="connsiteX4" fmla="*/ 612335 w 622100"/>
                <a:gd name="connsiteY4" fmla="*/ 0 h 155429"/>
                <a:gd name="connsiteX5" fmla="*/ 9818 w 622100"/>
                <a:gd name="connsiteY5" fmla="*/ 0 h 155429"/>
                <a:gd name="connsiteX6" fmla="*/ 0 w 622100"/>
                <a:gd name="connsiteY6" fmla="*/ 77715 h 15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100" h="155429">
                  <a:moveTo>
                    <a:pt x="0" y="77715"/>
                  </a:moveTo>
                  <a:cubicBezTo>
                    <a:pt x="0" y="104557"/>
                    <a:pt x="3397" y="130603"/>
                    <a:pt x="9818" y="155430"/>
                  </a:cubicBezTo>
                  <a:lnTo>
                    <a:pt x="612335" y="155430"/>
                  </a:lnTo>
                  <a:cubicBezTo>
                    <a:pt x="618704" y="130603"/>
                    <a:pt x="622100" y="104557"/>
                    <a:pt x="622100" y="77715"/>
                  </a:cubicBezTo>
                  <a:cubicBezTo>
                    <a:pt x="622100" y="50873"/>
                    <a:pt x="618704" y="24826"/>
                    <a:pt x="612335" y="0"/>
                  </a:cubicBezTo>
                  <a:lnTo>
                    <a:pt x="9818" y="0"/>
                  </a:lnTo>
                  <a:cubicBezTo>
                    <a:pt x="3397" y="24826"/>
                    <a:pt x="0" y="50873"/>
                    <a:pt x="0" y="77715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E66A76-90EF-0B02-A733-2004A6698EA5}"/>
                </a:ext>
              </a:extLst>
            </p:cNvPr>
            <p:cNvSpPr/>
            <p:nvPr/>
          </p:nvSpPr>
          <p:spPr>
            <a:xfrm>
              <a:off x="29672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8A96739-2FF6-3DED-B1E0-5BD74D941C6C}"/>
                </a:ext>
              </a:extLst>
            </p:cNvPr>
            <p:cNvSpPr/>
            <p:nvPr/>
          </p:nvSpPr>
          <p:spPr>
            <a:xfrm>
              <a:off x="29673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BDC8139-EAC3-0D56-029D-E49983ACB589}"/>
                </a:ext>
              </a:extLst>
            </p:cNvPr>
            <p:cNvSpPr/>
            <p:nvPr/>
          </p:nvSpPr>
          <p:spPr>
            <a:xfrm>
              <a:off x="28895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498 w 311050"/>
                <a:gd name="connsiteY1" fmla="*/ 310912 h 310912"/>
                <a:gd name="connsiteX2" fmla="*/ 0 w 311050"/>
                <a:gd name="connsiteY2" fmla="*/ 155430 h 310912"/>
                <a:gd name="connsiteX3" fmla="*/ 155498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498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498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056E17D-0D2E-6DF7-E1CE-9E2A87AB74B6}"/>
                </a:ext>
              </a:extLst>
            </p:cNvPr>
            <p:cNvSpPr/>
            <p:nvPr/>
          </p:nvSpPr>
          <p:spPr>
            <a:xfrm>
              <a:off x="29672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FB1007-53EC-5D7D-A546-48BC860A5098}"/>
                </a:ext>
              </a:extLst>
            </p:cNvPr>
            <p:cNvSpPr/>
            <p:nvPr/>
          </p:nvSpPr>
          <p:spPr>
            <a:xfrm>
              <a:off x="29672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0A4F2E4-FAF1-248D-3B03-C4EBADD67628}"/>
                </a:ext>
              </a:extLst>
            </p:cNvPr>
            <p:cNvSpPr/>
            <p:nvPr/>
          </p:nvSpPr>
          <p:spPr>
            <a:xfrm>
              <a:off x="29672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05209B1-10A1-5279-A949-2BDABEDF3760}"/>
                </a:ext>
              </a:extLst>
            </p:cNvPr>
            <p:cNvSpPr/>
            <p:nvPr/>
          </p:nvSpPr>
          <p:spPr>
            <a:xfrm>
              <a:off x="35893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7981510-AFC7-8613-51CE-E28202DFECD5}"/>
                </a:ext>
              </a:extLst>
            </p:cNvPr>
            <p:cNvSpPr/>
            <p:nvPr/>
          </p:nvSpPr>
          <p:spPr>
            <a:xfrm>
              <a:off x="35894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00A787-9ED9-0356-27F3-25975F7237A8}"/>
                </a:ext>
              </a:extLst>
            </p:cNvPr>
            <p:cNvSpPr/>
            <p:nvPr/>
          </p:nvSpPr>
          <p:spPr>
            <a:xfrm>
              <a:off x="35116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552 w 311050"/>
                <a:gd name="connsiteY1" fmla="*/ 310912 h 310912"/>
                <a:gd name="connsiteX2" fmla="*/ 0 w 311050"/>
                <a:gd name="connsiteY2" fmla="*/ 155430 h 310912"/>
                <a:gd name="connsiteX3" fmla="*/ 155552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552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552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4A2947D-2A6A-A759-D22F-E28211032B98}"/>
                </a:ext>
              </a:extLst>
            </p:cNvPr>
            <p:cNvSpPr/>
            <p:nvPr/>
          </p:nvSpPr>
          <p:spPr>
            <a:xfrm>
              <a:off x="35893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3CE199-E7A3-BF2C-1BFC-DDA16F68485D}"/>
                </a:ext>
              </a:extLst>
            </p:cNvPr>
            <p:cNvSpPr/>
            <p:nvPr/>
          </p:nvSpPr>
          <p:spPr>
            <a:xfrm>
              <a:off x="35893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F9A8504-EDDD-F51F-7122-518F31929CFD}"/>
                </a:ext>
              </a:extLst>
            </p:cNvPr>
            <p:cNvSpPr/>
            <p:nvPr/>
          </p:nvSpPr>
          <p:spPr>
            <a:xfrm>
              <a:off x="35893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60F5E0-1888-D82C-CBF6-31EA97F60089}"/>
                </a:ext>
              </a:extLst>
            </p:cNvPr>
            <p:cNvSpPr/>
            <p:nvPr/>
          </p:nvSpPr>
          <p:spPr>
            <a:xfrm>
              <a:off x="4311518" y="4551074"/>
              <a:ext cx="55512" cy="1145988"/>
            </a:xfrm>
            <a:custGeom>
              <a:avLst/>
              <a:gdLst>
                <a:gd name="connsiteX0" fmla="*/ 23776 w 55512"/>
                <a:gd name="connsiteY0" fmla="*/ 1145988 h 1145988"/>
                <a:gd name="connsiteX1" fmla="*/ 55512 w 55512"/>
                <a:gd name="connsiteY1" fmla="*/ 1051829 h 1145988"/>
                <a:gd name="connsiteX2" fmla="*/ 55512 w 55512"/>
                <a:gd name="connsiteY2" fmla="*/ 119092 h 1145988"/>
                <a:gd name="connsiteX3" fmla="*/ 0 w 55512"/>
                <a:gd name="connsiteY3" fmla="*/ 0 h 1145988"/>
                <a:gd name="connsiteX4" fmla="*/ 55512 w 55512"/>
                <a:gd name="connsiteY4" fmla="*/ 119092 h 1145988"/>
                <a:gd name="connsiteX5" fmla="*/ 55512 w 55512"/>
                <a:gd name="connsiteY5" fmla="*/ 1051829 h 1145988"/>
                <a:gd name="connsiteX6" fmla="*/ 23776 w 55512"/>
                <a:gd name="connsiteY6" fmla="*/ 1145988 h 114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512" h="1145988">
                  <a:moveTo>
                    <a:pt x="23776" y="1145988"/>
                  </a:moveTo>
                  <a:cubicBezTo>
                    <a:pt x="43678" y="1119889"/>
                    <a:pt x="55512" y="1087212"/>
                    <a:pt x="55512" y="1051829"/>
                  </a:cubicBezTo>
                  <a:lnTo>
                    <a:pt x="55512" y="119092"/>
                  </a:lnTo>
                  <a:cubicBezTo>
                    <a:pt x="55512" y="71296"/>
                    <a:pt x="33912" y="28540"/>
                    <a:pt x="0" y="0"/>
                  </a:cubicBezTo>
                  <a:cubicBezTo>
                    <a:pt x="33912" y="28540"/>
                    <a:pt x="55512" y="71296"/>
                    <a:pt x="55512" y="119092"/>
                  </a:cubicBezTo>
                  <a:lnTo>
                    <a:pt x="55512" y="1051829"/>
                  </a:lnTo>
                  <a:cubicBezTo>
                    <a:pt x="55512" y="1087212"/>
                    <a:pt x="43678" y="1119889"/>
                    <a:pt x="23776" y="1145988"/>
                  </a:cubicBezTo>
                </a:path>
              </a:pathLst>
            </a:custGeom>
            <a:solidFill>
              <a:srgbClr val="D3D2D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B9CB566-B0CD-348B-BB0F-E7CC072A47E4}"/>
                </a:ext>
              </a:extLst>
            </p:cNvPr>
            <p:cNvSpPr/>
            <p:nvPr/>
          </p:nvSpPr>
          <p:spPr>
            <a:xfrm>
              <a:off x="3357777" y="4514683"/>
              <a:ext cx="1009254" cy="621824"/>
            </a:xfrm>
            <a:custGeom>
              <a:avLst/>
              <a:gdLst>
                <a:gd name="connsiteX0" fmla="*/ 1009254 w 1009254"/>
                <a:gd name="connsiteY0" fmla="*/ 621825 h 621824"/>
                <a:gd name="connsiteX1" fmla="*/ 853756 w 1009254"/>
                <a:gd name="connsiteY1" fmla="*/ 621825 h 621824"/>
                <a:gd name="connsiteX2" fmla="*/ 853756 w 1009254"/>
                <a:gd name="connsiteY2" fmla="*/ 310912 h 621824"/>
                <a:gd name="connsiteX3" fmla="*/ 698204 w 1009254"/>
                <a:gd name="connsiteY3" fmla="*/ 155483 h 621824"/>
                <a:gd name="connsiteX4" fmla="*/ 0 w 1009254"/>
                <a:gd name="connsiteY4" fmla="*/ 155483 h 621824"/>
                <a:gd name="connsiteX5" fmla="*/ 0 w 1009254"/>
                <a:gd name="connsiteY5" fmla="*/ 0 h 621824"/>
                <a:gd name="connsiteX6" fmla="*/ 853703 w 1009254"/>
                <a:gd name="connsiteY6" fmla="*/ 0 h 621824"/>
                <a:gd name="connsiteX7" fmla="*/ 953742 w 1009254"/>
                <a:gd name="connsiteY7" fmla="*/ 36391 h 621824"/>
                <a:gd name="connsiteX8" fmla="*/ 1009254 w 1009254"/>
                <a:gd name="connsiteY8" fmla="*/ 155483 h 621824"/>
                <a:gd name="connsiteX9" fmla="*/ 1009254 w 1009254"/>
                <a:gd name="connsiteY9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24">
                  <a:moveTo>
                    <a:pt x="1009254" y="621825"/>
                  </a:moveTo>
                  <a:lnTo>
                    <a:pt x="853756" y="621825"/>
                  </a:lnTo>
                  <a:lnTo>
                    <a:pt x="853756" y="310912"/>
                  </a:lnTo>
                  <a:cubicBezTo>
                    <a:pt x="853756" y="225081"/>
                    <a:pt x="784126" y="155483"/>
                    <a:pt x="698204" y="155483"/>
                  </a:cubicBezTo>
                  <a:lnTo>
                    <a:pt x="0" y="155483"/>
                  </a:lnTo>
                  <a:lnTo>
                    <a:pt x="0" y="0"/>
                  </a:lnTo>
                  <a:lnTo>
                    <a:pt x="853703" y="0"/>
                  </a:lnTo>
                  <a:cubicBezTo>
                    <a:pt x="891808" y="0"/>
                    <a:pt x="926675" y="13686"/>
                    <a:pt x="953742" y="36391"/>
                  </a:cubicBezTo>
                  <a:cubicBezTo>
                    <a:pt x="987654" y="64930"/>
                    <a:pt x="1009254" y="107687"/>
                    <a:pt x="1009254" y="155483"/>
                  </a:cubicBezTo>
                  <a:lnTo>
                    <a:pt x="1009254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4C55FF1-8E38-6F38-952A-73E4B50CD940}"/>
                </a:ext>
              </a:extLst>
            </p:cNvPr>
            <p:cNvSpPr/>
            <p:nvPr/>
          </p:nvSpPr>
          <p:spPr>
            <a:xfrm>
              <a:off x="4335294" y="5136507"/>
              <a:ext cx="31736" cy="560554"/>
            </a:xfrm>
            <a:custGeom>
              <a:avLst/>
              <a:gdLst>
                <a:gd name="connsiteX0" fmla="*/ 0 w 31736"/>
                <a:gd name="connsiteY0" fmla="*/ 560555 h 560554"/>
                <a:gd name="connsiteX1" fmla="*/ 31737 w 31736"/>
                <a:gd name="connsiteY1" fmla="*/ 466395 h 560554"/>
                <a:gd name="connsiteX2" fmla="*/ 31737 w 31736"/>
                <a:gd name="connsiteY2" fmla="*/ 0 h 560554"/>
                <a:gd name="connsiteX3" fmla="*/ 31737 w 31736"/>
                <a:gd name="connsiteY3" fmla="*/ 466395 h 560554"/>
                <a:gd name="connsiteX4" fmla="*/ 0 w 31736"/>
                <a:gd name="connsiteY4" fmla="*/ 560555 h 56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36" h="560554">
                  <a:moveTo>
                    <a:pt x="0" y="560555"/>
                  </a:moveTo>
                  <a:cubicBezTo>
                    <a:pt x="19902" y="534455"/>
                    <a:pt x="31737" y="501778"/>
                    <a:pt x="31737" y="466395"/>
                  </a:cubicBezTo>
                  <a:lnTo>
                    <a:pt x="31737" y="0"/>
                  </a:lnTo>
                  <a:lnTo>
                    <a:pt x="31737" y="466395"/>
                  </a:lnTo>
                  <a:cubicBezTo>
                    <a:pt x="31737" y="501778"/>
                    <a:pt x="19902" y="534455"/>
                    <a:pt x="0" y="560555"/>
                  </a:cubicBezTo>
                </a:path>
              </a:pathLst>
            </a:custGeom>
            <a:solidFill>
              <a:srgbClr val="B0AEA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4FF7A1F-9E84-B7E6-28D5-B0A9E103AA6A}"/>
                </a:ext>
              </a:extLst>
            </p:cNvPr>
            <p:cNvSpPr/>
            <p:nvPr/>
          </p:nvSpPr>
          <p:spPr>
            <a:xfrm>
              <a:off x="3357777" y="5136507"/>
              <a:ext cx="1009254" cy="621877"/>
            </a:xfrm>
            <a:custGeom>
              <a:avLst/>
              <a:gdLst>
                <a:gd name="connsiteX0" fmla="*/ 853703 w 1009254"/>
                <a:gd name="connsiteY0" fmla="*/ 621878 h 621877"/>
                <a:gd name="connsiteX1" fmla="*/ 0 w 1009254"/>
                <a:gd name="connsiteY1" fmla="*/ 621878 h 621877"/>
                <a:gd name="connsiteX2" fmla="*/ 0 w 1009254"/>
                <a:gd name="connsiteY2" fmla="*/ 466395 h 621877"/>
                <a:gd name="connsiteX3" fmla="*/ 698204 w 1009254"/>
                <a:gd name="connsiteY3" fmla="*/ 466395 h 621877"/>
                <a:gd name="connsiteX4" fmla="*/ 853756 w 1009254"/>
                <a:gd name="connsiteY4" fmla="*/ 310965 h 621877"/>
                <a:gd name="connsiteX5" fmla="*/ 853756 w 1009254"/>
                <a:gd name="connsiteY5" fmla="*/ 0 h 621877"/>
                <a:gd name="connsiteX6" fmla="*/ 1009254 w 1009254"/>
                <a:gd name="connsiteY6" fmla="*/ 0 h 621877"/>
                <a:gd name="connsiteX7" fmla="*/ 1009254 w 1009254"/>
                <a:gd name="connsiteY7" fmla="*/ 466395 h 621877"/>
                <a:gd name="connsiteX8" fmla="*/ 977518 w 1009254"/>
                <a:gd name="connsiteY8" fmla="*/ 560555 h 621877"/>
                <a:gd name="connsiteX9" fmla="*/ 853703 w 1009254"/>
                <a:gd name="connsiteY9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77">
                  <a:moveTo>
                    <a:pt x="853703" y="621878"/>
                  </a:moveTo>
                  <a:lnTo>
                    <a:pt x="0" y="621878"/>
                  </a:lnTo>
                  <a:lnTo>
                    <a:pt x="0" y="466395"/>
                  </a:lnTo>
                  <a:lnTo>
                    <a:pt x="698204" y="466395"/>
                  </a:lnTo>
                  <a:cubicBezTo>
                    <a:pt x="784126" y="466395"/>
                    <a:pt x="853756" y="396796"/>
                    <a:pt x="853756" y="310965"/>
                  </a:cubicBezTo>
                  <a:lnTo>
                    <a:pt x="853756" y="0"/>
                  </a:lnTo>
                  <a:lnTo>
                    <a:pt x="1009254" y="0"/>
                  </a:lnTo>
                  <a:lnTo>
                    <a:pt x="1009254" y="466395"/>
                  </a:lnTo>
                  <a:cubicBezTo>
                    <a:pt x="1009254" y="501778"/>
                    <a:pt x="997419" y="534455"/>
                    <a:pt x="977518" y="560555"/>
                  </a:cubicBezTo>
                  <a:cubicBezTo>
                    <a:pt x="949071" y="597794"/>
                    <a:pt x="904226" y="621878"/>
                    <a:pt x="853703" y="621878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D2DC0B-708E-7001-AF51-64634D543867}"/>
                </a:ext>
              </a:extLst>
            </p:cNvPr>
            <p:cNvSpPr/>
            <p:nvPr/>
          </p:nvSpPr>
          <p:spPr>
            <a:xfrm>
              <a:off x="3357777" y="4670165"/>
              <a:ext cx="853755" cy="932736"/>
            </a:xfrm>
            <a:custGeom>
              <a:avLst/>
              <a:gdLst>
                <a:gd name="connsiteX0" fmla="*/ 698204 w 853755"/>
                <a:gd name="connsiteY0" fmla="*/ 932737 h 932736"/>
                <a:gd name="connsiteX1" fmla="*/ 0 w 853755"/>
                <a:gd name="connsiteY1" fmla="*/ 932737 h 932736"/>
                <a:gd name="connsiteX2" fmla="*/ 0 w 853755"/>
                <a:gd name="connsiteY2" fmla="*/ 777307 h 932736"/>
                <a:gd name="connsiteX3" fmla="*/ 853756 w 853755"/>
                <a:gd name="connsiteY3" fmla="*/ 777307 h 932736"/>
                <a:gd name="connsiteX4" fmla="*/ 698204 w 853755"/>
                <a:gd name="connsiteY4" fmla="*/ 932737 h 932736"/>
                <a:gd name="connsiteX5" fmla="*/ 853756 w 853755"/>
                <a:gd name="connsiteY5" fmla="*/ 155430 h 932736"/>
                <a:gd name="connsiteX6" fmla="*/ 0 w 853755"/>
                <a:gd name="connsiteY6" fmla="*/ 155430 h 932736"/>
                <a:gd name="connsiteX7" fmla="*/ 0 w 853755"/>
                <a:gd name="connsiteY7" fmla="*/ 0 h 932736"/>
                <a:gd name="connsiteX8" fmla="*/ 698204 w 853755"/>
                <a:gd name="connsiteY8" fmla="*/ 0 h 932736"/>
                <a:gd name="connsiteX9" fmla="*/ 853756 w 853755"/>
                <a:gd name="connsiteY9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3755" h="932736">
                  <a:moveTo>
                    <a:pt x="698204" y="932737"/>
                  </a:moveTo>
                  <a:lnTo>
                    <a:pt x="0" y="932737"/>
                  </a:lnTo>
                  <a:lnTo>
                    <a:pt x="0" y="777307"/>
                  </a:lnTo>
                  <a:lnTo>
                    <a:pt x="853756" y="777307"/>
                  </a:lnTo>
                  <a:cubicBezTo>
                    <a:pt x="853756" y="863138"/>
                    <a:pt x="784126" y="932737"/>
                    <a:pt x="698204" y="932737"/>
                  </a:cubicBezTo>
                  <a:moveTo>
                    <a:pt x="853756" y="155430"/>
                  </a:moveTo>
                  <a:lnTo>
                    <a:pt x="0" y="155430"/>
                  </a:lnTo>
                  <a:lnTo>
                    <a:pt x="0" y="0"/>
                  </a:lnTo>
                  <a:lnTo>
                    <a:pt x="698204" y="0"/>
                  </a:lnTo>
                  <a:cubicBezTo>
                    <a:pt x="784126" y="0"/>
                    <a:pt x="853756" y="69599"/>
                    <a:pt x="853756" y="15543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E16157A-A624-865F-D497-9CB16A9CD7A4}"/>
                </a:ext>
              </a:extLst>
            </p:cNvPr>
            <p:cNvSpPr/>
            <p:nvPr/>
          </p:nvSpPr>
          <p:spPr>
            <a:xfrm>
              <a:off x="3357777" y="4825595"/>
              <a:ext cx="853755" cy="310063"/>
            </a:xfrm>
            <a:custGeom>
              <a:avLst/>
              <a:gdLst>
                <a:gd name="connsiteX0" fmla="*/ 0 w 853755"/>
                <a:gd name="connsiteY0" fmla="*/ 310064 h 310063"/>
                <a:gd name="connsiteX1" fmla="*/ 853756 w 853755"/>
                <a:gd name="connsiteY1" fmla="*/ 310064 h 310063"/>
                <a:gd name="connsiteX2" fmla="*/ 853756 w 853755"/>
                <a:gd name="connsiteY2" fmla="*/ 0 h 310063"/>
                <a:gd name="connsiteX3" fmla="*/ 0 w 853755"/>
                <a:gd name="connsiteY3" fmla="*/ 0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0063">
                  <a:moveTo>
                    <a:pt x="0" y="310064"/>
                  </a:moveTo>
                  <a:lnTo>
                    <a:pt x="853756" y="31006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8ED6056-B2AD-2FCC-474D-2E88EEE45974}"/>
                </a:ext>
              </a:extLst>
            </p:cNvPr>
            <p:cNvSpPr/>
            <p:nvPr/>
          </p:nvSpPr>
          <p:spPr>
            <a:xfrm>
              <a:off x="3357777" y="5135659"/>
              <a:ext cx="853755" cy="311814"/>
            </a:xfrm>
            <a:custGeom>
              <a:avLst/>
              <a:gdLst>
                <a:gd name="connsiteX0" fmla="*/ 0 w 853755"/>
                <a:gd name="connsiteY0" fmla="*/ 311814 h 311814"/>
                <a:gd name="connsiteX1" fmla="*/ 853756 w 853755"/>
                <a:gd name="connsiteY1" fmla="*/ 311814 h 311814"/>
                <a:gd name="connsiteX2" fmla="*/ 853756 w 853755"/>
                <a:gd name="connsiteY2" fmla="*/ 0 h 311814"/>
                <a:gd name="connsiteX3" fmla="*/ 0 w 853755"/>
                <a:gd name="connsiteY3" fmla="*/ 0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1814">
                  <a:moveTo>
                    <a:pt x="0" y="311814"/>
                  </a:moveTo>
                  <a:lnTo>
                    <a:pt x="853756" y="31181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9033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3DCE79-B624-E8F7-FD96-5910A4FCC790}"/>
                </a:ext>
              </a:extLst>
            </p:cNvPr>
            <p:cNvSpPr/>
            <p:nvPr/>
          </p:nvSpPr>
          <p:spPr>
            <a:xfrm>
              <a:off x="4055981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2764C7B-4D94-2146-CE6E-E350195AF733}"/>
                </a:ext>
              </a:extLst>
            </p:cNvPr>
            <p:cNvSpPr/>
            <p:nvPr/>
          </p:nvSpPr>
          <p:spPr>
            <a:xfrm>
              <a:off x="2811781" y="5758385"/>
              <a:ext cx="1244200" cy="155482"/>
            </a:xfrm>
            <a:custGeom>
              <a:avLst/>
              <a:gdLst>
                <a:gd name="connsiteX0" fmla="*/ 1244200 w 1244200"/>
                <a:gd name="connsiteY0" fmla="*/ 155483 h 155482"/>
                <a:gd name="connsiteX1" fmla="*/ 0 w 1244200"/>
                <a:gd name="connsiteY1" fmla="*/ 155483 h 155482"/>
                <a:gd name="connsiteX2" fmla="*/ 0 w 1244200"/>
                <a:gd name="connsiteY2" fmla="*/ 0 h 155482"/>
                <a:gd name="connsiteX3" fmla="*/ 1244200 w 1244200"/>
                <a:gd name="connsiteY3" fmla="*/ 0 h 155482"/>
                <a:gd name="connsiteX4" fmla="*/ 1244200 w 1244200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200" h="155482">
                  <a:moveTo>
                    <a:pt x="1244200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244200" y="0"/>
                  </a:lnTo>
                  <a:lnTo>
                    <a:pt x="1244200" y="155483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942F7BD-0C39-E57F-7F2E-1A60415CCA4A}"/>
                </a:ext>
              </a:extLst>
            </p:cNvPr>
            <p:cNvSpPr/>
            <p:nvPr/>
          </p:nvSpPr>
          <p:spPr>
            <a:xfrm>
              <a:off x="2500731" y="5758385"/>
              <a:ext cx="155498" cy="155482"/>
            </a:xfrm>
            <a:custGeom>
              <a:avLst/>
              <a:gdLst>
                <a:gd name="connsiteX0" fmla="*/ 0 w 155498"/>
                <a:gd name="connsiteY0" fmla="*/ 155483 h 155482"/>
                <a:gd name="connsiteX1" fmla="*/ 155498 w 155498"/>
                <a:gd name="connsiteY1" fmla="*/ 155483 h 155482"/>
                <a:gd name="connsiteX2" fmla="*/ 155498 w 155498"/>
                <a:gd name="connsiteY2" fmla="*/ 0 h 155482"/>
                <a:gd name="connsiteX3" fmla="*/ 0 w 155498"/>
                <a:gd name="connsiteY3" fmla="*/ 0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98" h="155482">
                  <a:moveTo>
                    <a:pt x="0" y="155483"/>
                  </a:moveTo>
                  <a:lnTo>
                    <a:pt x="155498" y="155483"/>
                  </a:lnTo>
                  <a:lnTo>
                    <a:pt x="1554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AE45A3B-2276-F2E6-FC81-710B688D8CDE}"/>
                </a:ext>
              </a:extLst>
            </p:cNvPr>
            <p:cNvSpPr/>
            <p:nvPr/>
          </p:nvSpPr>
          <p:spPr>
            <a:xfrm>
              <a:off x="2820325" y="6453150"/>
              <a:ext cx="604905" cy="22226"/>
            </a:xfrm>
            <a:custGeom>
              <a:avLst/>
              <a:gdLst>
                <a:gd name="connsiteX0" fmla="*/ 604905 w 604905"/>
                <a:gd name="connsiteY0" fmla="*/ 22227 h 22226"/>
                <a:gd name="connsiteX1" fmla="*/ 598696 w 604905"/>
                <a:gd name="connsiteY1" fmla="*/ 22227 h 22226"/>
                <a:gd name="connsiteX2" fmla="*/ 603737 w 604905"/>
                <a:gd name="connsiteY2" fmla="*/ 4774 h 22226"/>
                <a:gd name="connsiteX3" fmla="*/ 604905 w 604905"/>
                <a:gd name="connsiteY3" fmla="*/ 53 h 22226"/>
                <a:gd name="connsiteX4" fmla="*/ 604905 w 604905"/>
                <a:gd name="connsiteY4" fmla="*/ 22227 h 22226"/>
                <a:gd name="connsiteX5" fmla="*/ 6209 w 604905"/>
                <a:gd name="connsiteY5" fmla="*/ 22227 h 22226"/>
                <a:gd name="connsiteX6" fmla="*/ 0 w 604905"/>
                <a:gd name="connsiteY6" fmla="*/ 22227 h 22226"/>
                <a:gd name="connsiteX7" fmla="*/ 0 w 604905"/>
                <a:gd name="connsiteY7" fmla="*/ 0 h 22226"/>
                <a:gd name="connsiteX8" fmla="*/ 6209 w 604905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4905" h="22226">
                  <a:moveTo>
                    <a:pt x="604905" y="22227"/>
                  </a:moveTo>
                  <a:lnTo>
                    <a:pt x="598696" y="22227"/>
                  </a:ln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4109" y="3236"/>
                    <a:pt x="604534" y="1644"/>
                    <a:pt x="604905" y="53"/>
                  </a:cubicBezTo>
                  <a:lnTo>
                    <a:pt x="604905" y="22227"/>
                  </a:lnTo>
                  <a:moveTo>
                    <a:pt x="6209" y="22227"/>
                  </a:moveTo>
                  <a:lnTo>
                    <a:pt x="0" y="22227"/>
                  </a:lnTo>
                  <a:lnTo>
                    <a:pt x="0" y="0"/>
                  </a:lnTo>
                  <a:cubicBezTo>
                    <a:pt x="1804" y="7533"/>
                    <a:pt x="3874" y="14906"/>
                    <a:pt x="6209" y="22227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6CABE7-DB35-A31F-2B10-3361AADDACAE}"/>
                </a:ext>
              </a:extLst>
            </p:cNvPr>
            <p:cNvSpPr/>
            <p:nvPr/>
          </p:nvSpPr>
          <p:spPr>
            <a:xfrm>
              <a:off x="2820325" y="6453150"/>
              <a:ext cx="603737" cy="22226"/>
            </a:xfrm>
            <a:custGeom>
              <a:avLst/>
              <a:gdLst>
                <a:gd name="connsiteX0" fmla="*/ 598696 w 603737"/>
                <a:gd name="connsiteY0" fmla="*/ 22227 h 22226"/>
                <a:gd name="connsiteX1" fmla="*/ 603737 w 603737"/>
                <a:gd name="connsiteY1" fmla="*/ 4774 h 22226"/>
                <a:gd name="connsiteX2" fmla="*/ 598696 w 603737"/>
                <a:gd name="connsiteY2" fmla="*/ 22227 h 22226"/>
                <a:gd name="connsiteX3" fmla="*/ 302453 w 603737"/>
                <a:gd name="connsiteY3" fmla="*/ 22227 h 22226"/>
                <a:gd name="connsiteX4" fmla="*/ 6209 w 603737"/>
                <a:gd name="connsiteY4" fmla="*/ 22227 h 22226"/>
                <a:gd name="connsiteX5" fmla="*/ 0 w 603737"/>
                <a:gd name="connsiteY5" fmla="*/ 0 h 22226"/>
                <a:gd name="connsiteX6" fmla="*/ 1221 w 603737"/>
                <a:gd name="connsiteY6" fmla="*/ 4774 h 22226"/>
                <a:gd name="connsiteX7" fmla="*/ 302453 w 603737"/>
                <a:gd name="connsiteY7" fmla="*/ 4774 h 22226"/>
                <a:gd name="connsiteX8" fmla="*/ 302453 w 603737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3737" h="22226">
                  <a:moveTo>
                    <a:pt x="598696" y="22227"/>
                  </a:move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2198" y="10663"/>
                    <a:pt x="600500" y="16498"/>
                    <a:pt x="598696" y="22227"/>
                  </a:cubicBezTo>
                  <a:moveTo>
                    <a:pt x="302453" y="22227"/>
                  </a:moveTo>
                  <a:lnTo>
                    <a:pt x="6209" y="22227"/>
                  </a:lnTo>
                  <a:cubicBezTo>
                    <a:pt x="3874" y="14906"/>
                    <a:pt x="1804" y="7533"/>
                    <a:pt x="0" y="0"/>
                  </a:cubicBezTo>
                  <a:cubicBezTo>
                    <a:pt x="425" y="1591"/>
                    <a:pt x="796" y="3236"/>
                    <a:pt x="1221" y="4774"/>
                  </a:cubicBezTo>
                  <a:lnTo>
                    <a:pt x="302453" y="4774"/>
                  </a:lnTo>
                  <a:lnTo>
                    <a:pt x="302453" y="22227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4193B0B-3416-453B-0CE5-7945CE761C99}"/>
                </a:ext>
              </a:extLst>
            </p:cNvPr>
            <p:cNvSpPr/>
            <p:nvPr/>
          </p:nvSpPr>
          <p:spPr>
            <a:xfrm>
              <a:off x="3122777" y="6457924"/>
              <a:ext cx="301284" cy="17452"/>
            </a:xfrm>
            <a:custGeom>
              <a:avLst/>
              <a:gdLst>
                <a:gd name="connsiteX0" fmla="*/ 296243 w 301284"/>
                <a:gd name="connsiteY0" fmla="*/ 17453 h 17452"/>
                <a:gd name="connsiteX1" fmla="*/ 0 w 301284"/>
                <a:gd name="connsiteY1" fmla="*/ 17453 h 17452"/>
                <a:gd name="connsiteX2" fmla="*/ 0 w 301284"/>
                <a:gd name="connsiteY2" fmla="*/ 0 h 17452"/>
                <a:gd name="connsiteX3" fmla="*/ 301285 w 301284"/>
                <a:gd name="connsiteY3" fmla="*/ 0 h 17452"/>
                <a:gd name="connsiteX4" fmla="*/ 296243 w 301284"/>
                <a:gd name="connsiteY4" fmla="*/ 17453 h 1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84" h="17452">
                  <a:moveTo>
                    <a:pt x="296243" y="17453"/>
                  </a:moveTo>
                  <a:lnTo>
                    <a:pt x="0" y="17453"/>
                  </a:lnTo>
                  <a:lnTo>
                    <a:pt x="0" y="0"/>
                  </a:lnTo>
                  <a:lnTo>
                    <a:pt x="301285" y="0"/>
                  </a:lnTo>
                  <a:cubicBezTo>
                    <a:pt x="299746" y="5888"/>
                    <a:pt x="298048" y="11724"/>
                    <a:pt x="296243" y="17453"/>
                  </a:cubicBezTo>
                </a:path>
              </a:pathLst>
            </a:custGeom>
            <a:solidFill>
              <a:srgbClr val="8E5E1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DF0980-9381-0A40-08EC-C024008AC100}"/>
                </a:ext>
              </a:extLst>
            </p:cNvPr>
            <p:cNvSpPr/>
            <p:nvPr/>
          </p:nvSpPr>
          <p:spPr>
            <a:xfrm>
              <a:off x="2820325" y="6380209"/>
              <a:ext cx="604905" cy="77714"/>
            </a:xfrm>
            <a:custGeom>
              <a:avLst/>
              <a:gdLst>
                <a:gd name="connsiteX0" fmla="*/ 603737 w 604905"/>
                <a:gd name="connsiteY0" fmla="*/ 77715 h 77714"/>
                <a:gd name="connsiteX1" fmla="*/ 1221 w 604905"/>
                <a:gd name="connsiteY1" fmla="*/ 77715 h 77714"/>
                <a:gd name="connsiteX2" fmla="*/ 0 w 604905"/>
                <a:gd name="connsiteY2" fmla="*/ 72941 h 77714"/>
                <a:gd name="connsiteX3" fmla="*/ 0 w 604905"/>
                <a:gd name="connsiteY3" fmla="*/ 0 h 77714"/>
                <a:gd name="connsiteX4" fmla="*/ 604905 w 604905"/>
                <a:gd name="connsiteY4" fmla="*/ 0 h 77714"/>
                <a:gd name="connsiteX5" fmla="*/ 604905 w 604905"/>
                <a:gd name="connsiteY5" fmla="*/ 72994 h 77714"/>
                <a:gd name="connsiteX6" fmla="*/ 603737 w 604905"/>
                <a:gd name="connsiteY6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905" h="77714">
                  <a:moveTo>
                    <a:pt x="603737" y="77715"/>
                  </a:moveTo>
                  <a:lnTo>
                    <a:pt x="1221" y="77715"/>
                  </a:lnTo>
                  <a:cubicBezTo>
                    <a:pt x="796" y="76176"/>
                    <a:pt x="425" y="74532"/>
                    <a:pt x="0" y="72941"/>
                  </a:cubicBezTo>
                  <a:lnTo>
                    <a:pt x="0" y="0"/>
                  </a:lnTo>
                  <a:lnTo>
                    <a:pt x="604905" y="0"/>
                  </a:lnTo>
                  <a:lnTo>
                    <a:pt x="604905" y="72994"/>
                  </a:lnTo>
                  <a:cubicBezTo>
                    <a:pt x="604534" y="74585"/>
                    <a:pt x="604109" y="76176"/>
                    <a:pt x="603737" y="7771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E1C80AF-7ABA-2C41-309C-C96559F2E63F}"/>
                </a:ext>
              </a:extLst>
            </p:cNvPr>
            <p:cNvSpPr/>
            <p:nvPr/>
          </p:nvSpPr>
          <p:spPr>
            <a:xfrm>
              <a:off x="2656229" y="7159745"/>
              <a:ext cx="311050" cy="308684"/>
            </a:xfrm>
            <a:custGeom>
              <a:avLst/>
              <a:gdLst>
                <a:gd name="connsiteX0" fmla="*/ 311050 w 311050"/>
                <a:gd name="connsiteY0" fmla="*/ 308684 h 308684"/>
                <a:gd name="connsiteX1" fmla="*/ 155552 w 311050"/>
                <a:gd name="connsiteY1" fmla="*/ 308684 h 308684"/>
                <a:gd name="connsiteX2" fmla="*/ 0 w 311050"/>
                <a:gd name="connsiteY2" fmla="*/ 153255 h 308684"/>
                <a:gd name="connsiteX3" fmla="*/ 0 w 311050"/>
                <a:gd name="connsiteY3" fmla="*/ 0 h 308684"/>
                <a:gd name="connsiteX4" fmla="*/ 155498 w 311050"/>
                <a:gd name="connsiteY4" fmla="*/ 153255 h 308684"/>
                <a:gd name="connsiteX5" fmla="*/ 155552 w 311050"/>
                <a:gd name="connsiteY5" fmla="*/ 153255 h 308684"/>
                <a:gd name="connsiteX6" fmla="*/ 311050 w 311050"/>
                <a:gd name="connsiteY6" fmla="*/ 308684 h 30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8684">
                  <a:moveTo>
                    <a:pt x="311050" y="308684"/>
                  </a:moveTo>
                  <a:lnTo>
                    <a:pt x="155552" y="308684"/>
                  </a:lnTo>
                  <a:cubicBezTo>
                    <a:pt x="69629" y="308684"/>
                    <a:pt x="0" y="239086"/>
                    <a:pt x="0" y="153255"/>
                  </a:cubicBezTo>
                  <a:lnTo>
                    <a:pt x="0" y="0"/>
                  </a:lnTo>
                  <a:cubicBezTo>
                    <a:pt x="1168" y="84823"/>
                    <a:pt x="70372" y="153255"/>
                    <a:pt x="155498" y="153255"/>
                  </a:cubicBezTo>
                  <a:cubicBezTo>
                    <a:pt x="155552" y="153255"/>
                    <a:pt x="155552" y="153255"/>
                    <a:pt x="155552" y="153255"/>
                  </a:cubicBezTo>
                  <a:cubicBezTo>
                    <a:pt x="155552" y="239086"/>
                    <a:pt x="225181" y="308684"/>
                    <a:pt x="311050" y="308684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64D07A6-CD36-83B2-7CDB-5315AD2EE7C2}"/>
                </a:ext>
              </a:extLst>
            </p:cNvPr>
            <p:cNvSpPr/>
            <p:nvPr/>
          </p:nvSpPr>
          <p:spPr>
            <a:xfrm>
              <a:off x="2656229" y="5913868"/>
              <a:ext cx="155551" cy="1399131"/>
            </a:xfrm>
            <a:custGeom>
              <a:avLst/>
              <a:gdLst>
                <a:gd name="connsiteX0" fmla="*/ 155498 w 155551"/>
                <a:gd name="connsiteY0" fmla="*/ 1399132 h 1399131"/>
                <a:gd name="connsiteX1" fmla="*/ 0 w 155551"/>
                <a:gd name="connsiteY1" fmla="*/ 1245877 h 1399131"/>
                <a:gd name="connsiteX2" fmla="*/ 0 w 155551"/>
                <a:gd name="connsiteY2" fmla="*/ 1245771 h 1399131"/>
                <a:gd name="connsiteX3" fmla="*/ 155552 w 155551"/>
                <a:gd name="connsiteY3" fmla="*/ 1399132 h 1399131"/>
                <a:gd name="connsiteX4" fmla="*/ 155552 w 155551"/>
                <a:gd name="connsiteY4" fmla="*/ 932737 h 1399131"/>
                <a:gd name="connsiteX5" fmla="*/ 0 w 155551"/>
                <a:gd name="connsiteY5" fmla="*/ 932737 h 1399131"/>
                <a:gd name="connsiteX6" fmla="*/ 0 w 155551"/>
                <a:gd name="connsiteY6" fmla="*/ 0 h 1399131"/>
                <a:gd name="connsiteX7" fmla="*/ 155552 w 155551"/>
                <a:gd name="connsiteY7" fmla="*/ 0 h 1399131"/>
                <a:gd name="connsiteX8" fmla="*/ 155552 w 155551"/>
                <a:gd name="connsiteY8" fmla="*/ 460560 h 1399131"/>
                <a:gd name="connsiteX9" fmla="*/ 155552 w 155551"/>
                <a:gd name="connsiteY9" fmla="*/ 460613 h 1399131"/>
                <a:gd name="connsiteX10" fmla="*/ 155552 w 155551"/>
                <a:gd name="connsiteY10" fmla="*/ 460719 h 1399131"/>
                <a:gd name="connsiteX11" fmla="*/ 155552 w 155551"/>
                <a:gd name="connsiteY11" fmla="*/ 461886 h 1399131"/>
                <a:gd name="connsiteX12" fmla="*/ 155552 w 155551"/>
                <a:gd name="connsiteY12" fmla="*/ 462098 h 1399131"/>
                <a:gd name="connsiteX13" fmla="*/ 155552 w 155551"/>
                <a:gd name="connsiteY13" fmla="*/ 462469 h 1399131"/>
                <a:gd name="connsiteX14" fmla="*/ 155498 w 155551"/>
                <a:gd name="connsiteY14" fmla="*/ 462682 h 1399131"/>
                <a:gd name="connsiteX15" fmla="*/ 155498 w 155551"/>
                <a:gd name="connsiteY15" fmla="*/ 463106 h 1399131"/>
                <a:gd name="connsiteX16" fmla="*/ 155498 w 155551"/>
                <a:gd name="connsiteY16" fmla="*/ 463265 h 1399131"/>
                <a:gd name="connsiteX17" fmla="*/ 155498 w 155551"/>
                <a:gd name="connsiteY17" fmla="*/ 464432 h 1399131"/>
                <a:gd name="connsiteX18" fmla="*/ 155498 w 155551"/>
                <a:gd name="connsiteY18" fmla="*/ 464591 h 1399131"/>
                <a:gd name="connsiteX19" fmla="*/ 155498 w 155551"/>
                <a:gd name="connsiteY19" fmla="*/ 465016 h 1399131"/>
                <a:gd name="connsiteX20" fmla="*/ 155498 w 155551"/>
                <a:gd name="connsiteY20" fmla="*/ 465175 h 1399131"/>
                <a:gd name="connsiteX21" fmla="*/ 155498 w 155551"/>
                <a:gd name="connsiteY21" fmla="*/ 465599 h 1399131"/>
                <a:gd name="connsiteX22" fmla="*/ 155498 w 155551"/>
                <a:gd name="connsiteY22" fmla="*/ 465758 h 1399131"/>
                <a:gd name="connsiteX23" fmla="*/ 155498 w 155551"/>
                <a:gd name="connsiteY23" fmla="*/ 466342 h 1399131"/>
                <a:gd name="connsiteX24" fmla="*/ 155498 w 155551"/>
                <a:gd name="connsiteY24" fmla="*/ 466925 h 1399131"/>
                <a:gd name="connsiteX25" fmla="*/ 155498 w 155551"/>
                <a:gd name="connsiteY25" fmla="*/ 467085 h 1399131"/>
                <a:gd name="connsiteX26" fmla="*/ 155498 w 155551"/>
                <a:gd name="connsiteY26" fmla="*/ 467509 h 1399131"/>
                <a:gd name="connsiteX27" fmla="*/ 155498 w 155551"/>
                <a:gd name="connsiteY27" fmla="*/ 467721 h 1399131"/>
                <a:gd name="connsiteX28" fmla="*/ 155498 w 155551"/>
                <a:gd name="connsiteY28" fmla="*/ 468092 h 1399131"/>
                <a:gd name="connsiteX29" fmla="*/ 155498 w 155551"/>
                <a:gd name="connsiteY29" fmla="*/ 468305 h 1399131"/>
                <a:gd name="connsiteX30" fmla="*/ 155498 w 155551"/>
                <a:gd name="connsiteY30" fmla="*/ 469472 h 1399131"/>
                <a:gd name="connsiteX31" fmla="*/ 155498 w 155551"/>
                <a:gd name="connsiteY31" fmla="*/ 469631 h 1399131"/>
                <a:gd name="connsiteX32" fmla="*/ 155498 w 155551"/>
                <a:gd name="connsiteY32" fmla="*/ 470002 h 1399131"/>
                <a:gd name="connsiteX33" fmla="*/ 155552 w 155551"/>
                <a:gd name="connsiteY33" fmla="*/ 470214 h 1399131"/>
                <a:gd name="connsiteX34" fmla="*/ 155552 w 155551"/>
                <a:gd name="connsiteY34" fmla="*/ 470639 h 1399131"/>
                <a:gd name="connsiteX35" fmla="*/ 155552 w 155551"/>
                <a:gd name="connsiteY35" fmla="*/ 470798 h 1399131"/>
                <a:gd name="connsiteX36" fmla="*/ 155552 w 155551"/>
                <a:gd name="connsiteY36" fmla="*/ 471965 h 1399131"/>
                <a:gd name="connsiteX37" fmla="*/ 155552 w 155551"/>
                <a:gd name="connsiteY37" fmla="*/ 472124 h 1399131"/>
                <a:gd name="connsiteX38" fmla="*/ 155552 w 155551"/>
                <a:gd name="connsiteY38" fmla="*/ 472177 h 1399131"/>
                <a:gd name="connsiteX39" fmla="*/ 155552 w 155551"/>
                <a:gd name="connsiteY39" fmla="*/ 932737 h 139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5551" h="1399131">
                  <a:moveTo>
                    <a:pt x="155498" y="1399132"/>
                  </a:moveTo>
                  <a:cubicBezTo>
                    <a:pt x="70372" y="1399132"/>
                    <a:pt x="1168" y="1330700"/>
                    <a:pt x="0" y="1245877"/>
                  </a:cubicBezTo>
                  <a:lnTo>
                    <a:pt x="0" y="1245771"/>
                  </a:lnTo>
                  <a:cubicBezTo>
                    <a:pt x="1114" y="1330647"/>
                    <a:pt x="70319" y="1399132"/>
                    <a:pt x="155552" y="1399132"/>
                  </a:cubicBezTo>
                  <a:moveTo>
                    <a:pt x="155552" y="932737"/>
                  </a:moveTo>
                  <a:lnTo>
                    <a:pt x="0" y="932737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460560"/>
                  </a:lnTo>
                  <a:cubicBezTo>
                    <a:pt x="155552" y="460560"/>
                    <a:pt x="155552" y="460560"/>
                    <a:pt x="155552" y="460613"/>
                  </a:cubicBezTo>
                  <a:cubicBezTo>
                    <a:pt x="155552" y="460666"/>
                    <a:pt x="155552" y="460719"/>
                    <a:pt x="155552" y="460719"/>
                  </a:cubicBezTo>
                  <a:cubicBezTo>
                    <a:pt x="155552" y="461143"/>
                    <a:pt x="155552" y="461515"/>
                    <a:pt x="155552" y="461886"/>
                  </a:cubicBezTo>
                  <a:cubicBezTo>
                    <a:pt x="155552" y="461939"/>
                    <a:pt x="155552" y="461992"/>
                    <a:pt x="155552" y="462098"/>
                  </a:cubicBezTo>
                  <a:cubicBezTo>
                    <a:pt x="155552" y="462204"/>
                    <a:pt x="155552" y="462363"/>
                    <a:pt x="155552" y="462469"/>
                  </a:cubicBezTo>
                  <a:cubicBezTo>
                    <a:pt x="155498" y="462522"/>
                    <a:pt x="155498" y="462629"/>
                    <a:pt x="155498" y="462682"/>
                  </a:cubicBezTo>
                  <a:cubicBezTo>
                    <a:pt x="155498" y="462841"/>
                    <a:pt x="155498" y="462947"/>
                    <a:pt x="155498" y="463106"/>
                  </a:cubicBezTo>
                  <a:cubicBezTo>
                    <a:pt x="155498" y="463159"/>
                    <a:pt x="155498" y="463212"/>
                    <a:pt x="155498" y="463265"/>
                  </a:cubicBezTo>
                  <a:cubicBezTo>
                    <a:pt x="155498" y="463636"/>
                    <a:pt x="155498" y="464008"/>
                    <a:pt x="155498" y="464432"/>
                  </a:cubicBezTo>
                  <a:cubicBezTo>
                    <a:pt x="155498" y="464485"/>
                    <a:pt x="155498" y="464538"/>
                    <a:pt x="155498" y="464591"/>
                  </a:cubicBezTo>
                  <a:cubicBezTo>
                    <a:pt x="155498" y="464697"/>
                    <a:pt x="155498" y="464857"/>
                    <a:pt x="155498" y="465016"/>
                  </a:cubicBezTo>
                  <a:cubicBezTo>
                    <a:pt x="155498" y="465069"/>
                    <a:pt x="155498" y="465122"/>
                    <a:pt x="155498" y="465175"/>
                  </a:cubicBezTo>
                  <a:cubicBezTo>
                    <a:pt x="155498" y="465334"/>
                    <a:pt x="155498" y="465440"/>
                    <a:pt x="155498" y="465599"/>
                  </a:cubicBezTo>
                  <a:cubicBezTo>
                    <a:pt x="155498" y="465652"/>
                    <a:pt x="155498" y="465705"/>
                    <a:pt x="155498" y="465758"/>
                  </a:cubicBezTo>
                  <a:cubicBezTo>
                    <a:pt x="155498" y="465971"/>
                    <a:pt x="155498" y="466183"/>
                    <a:pt x="155498" y="466342"/>
                  </a:cubicBezTo>
                  <a:cubicBezTo>
                    <a:pt x="155498" y="466554"/>
                    <a:pt x="155498" y="466713"/>
                    <a:pt x="155498" y="466925"/>
                  </a:cubicBezTo>
                  <a:cubicBezTo>
                    <a:pt x="155498" y="466978"/>
                    <a:pt x="155498" y="467032"/>
                    <a:pt x="155498" y="467085"/>
                  </a:cubicBezTo>
                  <a:cubicBezTo>
                    <a:pt x="155498" y="467244"/>
                    <a:pt x="155498" y="467350"/>
                    <a:pt x="155498" y="467509"/>
                  </a:cubicBezTo>
                  <a:cubicBezTo>
                    <a:pt x="155498" y="467562"/>
                    <a:pt x="155498" y="467615"/>
                    <a:pt x="155498" y="467721"/>
                  </a:cubicBezTo>
                  <a:cubicBezTo>
                    <a:pt x="155498" y="467827"/>
                    <a:pt x="155498" y="467986"/>
                    <a:pt x="155498" y="468092"/>
                  </a:cubicBezTo>
                  <a:cubicBezTo>
                    <a:pt x="155498" y="468146"/>
                    <a:pt x="155498" y="468252"/>
                    <a:pt x="155498" y="468305"/>
                  </a:cubicBezTo>
                  <a:cubicBezTo>
                    <a:pt x="155498" y="468676"/>
                    <a:pt x="155498" y="469047"/>
                    <a:pt x="155498" y="469472"/>
                  </a:cubicBezTo>
                  <a:cubicBezTo>
                    <a:pt x="155498" y="469525"/>
                    <a:pt x="155498" y="469578"/>
                    <a:pt x="155498" y="469631"/>
                  </a:cubicBezTo>
                  <a:cubicBezTo>
                    <a:pt x="155498" y="469737"/>
                    <a:pt x="155498" y="469896"/>
                    <a:pt x="155498" y="470002"/>
                  </a:cubicBezTo>
                  <a:cubicBezTo>
                    <a:pt x="155498" y="470108"/>
                    <a:pt x="155498" y="470161"/>
                    <a:pt x="155552" y="470214"/>
                  </a:cubicBezTo>
                  <a:cubicBezTo>
                    <a:pt x="155552" y="470374"/>
                    <a:pt x="155552" y="470480"/>
                    <a:pt x="155552" y="470639"/>
                  </a:cubicBezTo>
                  <a:cubicBezTo>
                    <a:pt x="155552" y="470692"/>
                    <a:pt x="155552" y="470745"/>
                    <a:pt x="155552" y="470798"/>
                  </a:cubicBezTo>
                  <a:cubicBezTo>
                    <a:pt x="155552" y="471169"/>
                    <a:pt x="155552" y="471541"/>
                    <a:pt x="155552" y="471965"/>
                  </a:cubicBezTo>
                  <a:cubicBezTo>
                    <a:pt x="155552" y="472018"/>
                    <a:pt x="155552" y="472071"/>
                    <a:pt x="155552" y="472124"/>
                  </a:cubicBezTo>
                  <a:cubicBezTo>
                    <a:pt x="155552" y="472124"/>
                    <a:pt x="155552" y="472177"/>
                    <a:pt x="155552" y="472177"/>
                  </a:cubicBezTo>
                  <a:lnTo>
                    <a:pt x="155552" y="932737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8B0CC44-32EE-7681-3C46-AEADC9FEDB94}"/>
                </a:ext>
              </a:extLst>
            </p:cNvPr>
            <p:cNvSpPr/>
            <p:nvPr/>
          </p:nvSpPr>
          <p:spPr>
            <a:xfrm>
              <a:off x="2656229" y="6846604"/>
              <a:ext cx="155551" cy="466394"/>
            </a:xfrm>
            <a:custGeom>
              <a:avLst/>
              <a:gdLst>
                <a:gd name="connsiteX0" fmla="*/ 155498 w 155551"/>
                <a:gd name="connsiteY0" fmla="*/ 466395 h 466394"/>
                <a:gd name="connsiteX1" fmla="*/ 0 w 155551"/>
                <a:gd name="connsiteY1" fmla="*/ 313034 h 466394"/>
                <a:gd name="connsiteX2" fmla="*/ 0 w 155551"/>
                <a:gd name="connsiteY2" fmla="*/ 0 h 466394"/>
                <a:gd name="connsiteX3" fmla="*/ 155552 w 155551"/>
                <a:gd name="connsiteY3" fmla="*/ 0 h 466394"/>
                <a:gd name="connsiteX4" fmla="*/ 155552 w 155551"/>
                <a:gd name="connsiteY4" fmla="*/ 466395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466394">
                  <a:moveTo>
                    <a:pt x="155498" y="466395"/>
                  </a:moveTo>
                  <a:cubicBezTo>
                    <a:pt x="70319" y="466395"/>
                    <a:pt x="1114" y="397910"/>
                    <a:pt x="0" y="313034"/>
                  </a:cubicBezTo>
                  <a:lnTo>
                    <a:pt x="0" y="0"/>
                  </a:lnTo>
                  <a:lnTo>
                    <a:pt x="155552" y="0"/>
                  </a:lnTo>
                  <a:lnTo>
                    <a:pt x="155552" y="466395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B6C373B-4900-6FFA-C5F2-249B599C097F}"/>
                </a:ext>
              </a:extLst>
            </p:cNvPr>
            <p:cNvSpPr/>
            <p:nvPr/>
          </p:nvSpPr>
          <p:spPr>
            <a:xfrm>
              <a:off x="2811727" y="6374427"/>
              <a:ext cx="53" cy="5782"/>
            </a:xfrm>
            <a:custGeom>
              <a:avLst/>
              <a:gdLst>
                <a:gd name="connsiteX0" fmla="*/ 0 w 53"/>
                <a:gd name="connsiteY0" fmla="*/ 5782 h 5782"/>
                <a:gd name="connsiteX1" fmla="*/ 0 w 53"/>
                <a:gd name="connsiteY1" fmla="*/ 5199 h 5782"/>
                <a:gd name="connsiteX2" fmla="*/ 0 w 53"/>
                <a:gd name="connsiteY2" fmla="*/ 5782 h 5782"/>
                <a:gd name="connsiteX3" fmla="*/ 0 w 53"/>
                <a:gd name="connsiteY3" fmla="*/ 5040 h 5782"/>
                <a:gd name="connsiteX4" fmla="*/ 0 w 53"/>
                <a:gd name="connsiteY4" fmla="*/ 4615 h 5782"/>
                <a:gd name="connsiteX5" fmla="*/ 0 w 53"/>
                <a:gd name="connsiteY5" fmla="*/ 5040 h 5782"/>
                <a:gd name="connsiteX6" fmla="*/ 0 w 53"/>
                <a:gd name="connsiteY6" fmla="*/ 4456 h 5782"/>
                <a:gd name="connsiteX7" fmla="*/ 0 w 53"/>
                <a:gd name="connsiteY7" fmla="*/ 4032 h 5782"/>
                <a:gd name="connsiteX8" fmla="*/ 0 w 53"/>
                <a:gd name="connsiteY8" fmla="*/ 4456 h 5782"/>
                <a:gd name="connsiteX9" fmla="*/ 0 w 53"/>
                <a:gd name="connsiteY9" fmla="*/ 3872 h 5782"/>
                <a:gd name="connsiteX10" fmla="*/ 0 w 53"/>
                <a:gd name="connsiteY10" fmla="*/ 2705 h 5782"/>
                <a:gd name="connsiteX11" fmla="*/ 0 w 53"/>
                <a:gd name="connsiteY11" fmla="*/ 3872 h 5782"/>
                <a:gd name="connsiteX12" fmla="*/ 0 w 53"/>
                <a:gd name="connsiteY12" fmla="*/ 2546 h 5782"/>
                <a:gd name="connsiteX13" fmla="*/ 0 w 53"/>
                <a:gd name="connsiteY13" fmla="*/ 2122 h 5782"/>
                <a:gd name="connsiteX14" fmla="*/ 0 w 53"/>
                <a:gd name="connsiteY14" fmla="*/ 2546 h 5782"/>
                <a:gd name="connsiteX15" fmla="*/ 53 w 53"/>
                <a:gd name="connsiteY15" fmla="*/ 1910 h 5782"/>
                <a:gd name="connsiteX16" fmla="*/ 53 w 53"/>
                <a:gd name="connsiteY16" fmla="*/ 1538 h 5782"/>
                <a:gd name="connsiteX17" fmla="*/ 53 w 53"/>
                <a:gd name="connsiteY17" fmla="*/ 1910 h 5782"/>
                <a:gd name="connsiteX18" fmla="*/ 53 w 53"/>
                <a:gd name="connsiteY18" fmla="*/ 1326 h 5782"/>
                <a:gd name="connsiteX19" fmla="*/ 53 w 53"/>
                <a:gd name="connsiteY19" fmla="*/ 159 h 5782"/>
                <a:gd name="connsiteX20" fmla="*/ 53 w 53"/>
                <a:gd name="connsiteY20" fmla="*/ 1326 h 5782"/>
                <a:gd name="connsiteX21" fmla="*/ 53 w 53"/>
                <a:gd name="connsiteY21" fmla="*/ 53 h 5782"/>
                <a:gd name="connsiteX22" fmla="*/ 53 w 53"/>
                <a:gd name="connsiteY22" fmla="*/ 0 h 5782"/>
                <a:gd name="connsiteX23" fmla="*/ 53 w 53"/>
                <a:gd name="connsiteY23" fmla="*/ 53 h 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" h="5782">
                  <a:moveTo>
                    <a:pt x="0" y="5782"/>
                  </a:moveTo>
                  <a:cubicBezTo>
                    <a:pt x="0" y="5623"/>
                    <a:pt x="0" y="5411"/>
                    <a:pt x="0" y="5199"/>
                  </a:cubicBezTo>
                  <a:cubicBezTo>
                    <a:pt x="0" y="5411"/>
                    <a:pt x="0" y="5623"/>
                    <a:pt x="0" y="5782"/>
                  </a:cubicBezTo>
                  <a:moveTo>
                    <a:pt x="0" y="5040"/>
                  </a:moveTo>
                  <a:cubicBezTo>
                    <a:pt x="0" y="4880"/>
                    <a:pt x="0" y="4774"/>
                    <a:pt x="0" y="4615"/>
                  </a:cubicBezTo>
                  <a:cubicBezTo>
                    <a:pt x="0" y="4774"/>
                    <a:pt x="0" y="4880"/>
                    <a:pt x="0" y="5040"/>
                  </a:cubicBezTo>
                  <a:moveTo>
                    <a:pt x="0" y="4456"/>
                  </a:moveTo>
                  <a:cubicBezTo>
                    <a:pt x="0" y="4297"/>
                    <a:pt x="0" y="4138"/>
                    <a:pt x="0" y="4032"/>
                  </a:cubicBezTo>
                  <a:cubicBezTo>
                    <a:pt x="0" y="4138"/>
                    <a:pt x="0" y="4297"/>
                    <a:pt x="0" y="4456"/>
                  </a:cubicBezTo>
                  <a:moveTo>
                    <a:pt x="0" y="3872"/>
                  </a:moveTo>
                  <a:cubicBezTo>
                    <a:pt x="0" y="3448"/>
                    <a:pt x="0" y="3077"/>
                    <a:pt x="0" y="2705"/>
                  </a:cubicBezTo>
                  <a:cubicBezTo>
                    <a:pt x="0" y="3077"/>
                    <a:pt x="0" y="3448"/>
                    <a:pt x="0" y="3872"/>
                  </a:cubicBezTo>
                  <a:moveTo>
                    <a:pt x="0" y="2546"/>
                  </a:moveTo>
                  <a:cubicBezTo>
                    <a:pt x="0" y="2387"/>
                    <a:pt x="0" y="2281"/>
                    <a:pt x="0" y="2122"/>
                  </a:cubicBezTo>
                  <a:cubicBezTo>
                    <a:pt x="0" y="2281"/>
                    <a:pt x="0" y="2387"/>
                    <a:pt x="0" y="2546"/>
                  </a:cubicBezTo>
                  <a:moveTo>
                    <a:pt x="53" y="1910"/>
                  </a:moveTo>
                  <a:cubicBezTo>
                    <a:pt x="53" y="1804"/>
                    <a:pt x="53" y="1644"/>
                    <a:pt x="53" y="1538"/>
                  </a:cubicBezTo>
                  <a:cubicBezTo>
                    <a:pt x="53" y="1644"/>
                    <a:pt x="53" y="1804"/>
                    <a:pt x="53" y="1910"/>
                  </a:cubicBezTo>
                  <a:moveTo>
                    <a:pt x="53" y="1326"/>
                  </a:moveTo>
                  <a:cubicBezTo>
                    <a:pt x="53" y="955"/>
                    <a:pt x="53" y="584"/>
                    <a:pt x="53" y="159"/>
                  </a:cubicBezTo>
                  <a:cubicBezTo>
                    <a:pt x="53" y="584"/>
                    <a:pt x="53" y="955"/>
                    <a:pt x="53" y="1326"/>
                  </a:cubicBezTo>
                  <a:moveTo>
                    <a:pt x="53" y="53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53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8CC647-59E7-5617-AD51-431AFD524441}"/>
                </a:ext>
              </a:extLst>
            </p:cNvPr>
            <p:cNvSpPr/>
            <p:nvPr/>
          </p:nvSpPr>
          <p:spPr>
            <a:xfrm>
              <a:off x="2811727" y="6374427"/>
              <a:ext cx="53" cy="11617"/>
            </a:xfrm>
            <a:custGeom>
              <a:avLst/>
              <a:gdLst>
                <a:gd name="connsiteX0" fmla="*/ 53 w 53"/>
                <a:gd name="connsiteY0" fmla="*/ 11617 h 11617"/>
                <a:gd name="connsiteX1" fmla="*/ 53 w 53"/>
                <a:gd name="connsiteY1" fmla="*/ 11564 h 11617"/>
                <a:gd name="connsiteX2" fmla="*/ 53 w 53"/>
                <a:gd name="connsiteY2" fmla="*/ 11405 h 11617"/>
                <a:gd name="connsiteX3" fmla="*/ 53 w 53"/>
                <a:gd name="connsiteY3" fmla="*/ 10238 h 11617"/>
                <a:gd name="connsiteX4" fmla="*/ 53 w 53"/>
                <a:gd name="connsiteY4" fmla="*/ 10079 h 11617"/>
                <a:gd name="connsiteX5" fmla="*/ 53 w 53"/>
                <a:gd name="connsiteY5" fmla="*/ 9655 h 11617"/>
                <a:gd name="connsiteX6" fmla="*/ 0 w 53"/>
                <a:gd name="connsiteY6" fmla="*/ 9442 h 11617"/>
                <a:gd name="connsiteX7" fmla="*/ 0 w 53"/>
                <a:gd name="connsiteY7" fmla="*/ 9071 h 11617"/>
                <a:gd name="connsiteX8" fmla="*/ 0 w 53"/>
                <a:gd name="connsiteY8" fmla="*/ 8912 h 11617"/>
                <a:gd name="connsiteX9" fmla="*/ 0 w 53"/>
                <a:gd name="connsiteY9" fmla="*/ 7745 h 11617"/>
                <a:gd name="connsiteX10" fmla="*/ 0 w 53"/>
                <a:gd name="connsiteY10" fmla="*/ 7533 h 11617"/>
                <a:gd name="connsiteX11" fmla="*/ 0 w 53"/>
                <a:gd name="connsiteY11" fmla="*/ 7161 h 11617"/>
                <a:gd name="connsiteX12" fmla="*/ 0 w 53"/>
                <a:gd name="connsiteY12" fmla="*/ 6949 h 11617"/>
                <a:gd name="connsiteX13" fmla="*/ 0 w 53"/>
                <a:gd name="connsiteY13" fmla="*/ 6525 h 11617"/>
                <a:gd name="connsiteX14" fmla="*/ 0 w 53"/>
                <a:gd name="connsiteY14" fmla="*/ 6366 h 11617"/>
                <a:gd name="connsiteX15" fmla="*/ 0 w 53"/>
                <a:gd name="connsiteY15" fmla="*/ 5782 h 11617"/>
                <a:gd name="connsiteX16" fmla="*/ 0 w 53"/>
                <a:gd name="connsiteY16" fmla="*/ 5199 h 11617"/>
                <a:gd name="connsiteX17" fmla="*/ 0 w 53"/>
                <a:gd name="connsiteY17" fmla="*/ 5040 h 11617"/>
                <a:gd name="connsiteX18" fmla="*/ 0 w 53"/>
                <a:gd name="connsiteY18" fmla="*/ 4615 h 11617"/>
                <a:gd name="connsiteX19" fmla="*/ 0 w 53"/>
                <a:gd name="connsiteY19" fmla="*/ 4456 h 11617"/>
                <a:gd name="connsiteX20" fmla="*/ 0 w 53"/>
                <a:gd name="connsiteY20" fmla="*/ 4032 h 11617"/>
                <a:gd name="connsiteX21" fmla="*/ 0 w 53"/>
                <a:gd name="connsiteY21" fmla="*/ 3872 h 11617"/>
                <a:gd name="connsiteX22" fmla="*/ 0 w 53"/>
                <a:gd name="connsiteY22" fmla="*/ 2705 h 11617"/>
                <a:gd name="connsiteX23" fmla="*/ 0 w 53"/>
                <a:gd name="connsiteY23" fmla="*/ 2546 h 11617"/>
                <a:gd name="connsiteX24" fmla="*/ 0 w 53"/>
                <a:gd name="connsiteY24" fmla="*/ 2122 h 11617"/>
                <a:gd name="connsiteX25" fmla="*/ 53 w 53"/>
                <a:gd name="connsiteY25" fmla="*/ 1910 h 11617"/>
                <a:gd name="connsiteX26" fmla="*/ 53 w 53"/>
                <a:gd name="connsiteY26" fmla="*/ 1538 h 11617"/>
                <a:gd name="connsiteX27" fmla="*/ 53 w 53"/>
                <a:gd name="connsiteY27" fmla="*/ 1326 h 11617"/>
                <a:gd name="connsiteX28" fmla="*/ 53 w 53"/>
                <a:gd name="connsiteY28" fmla="*/ 159 h 11617"/>
                <a:gd name="connsiteX29" fmla="*/ 53 w 53"/>
                <a:gd name="connsiteY29" fmla="*/ 53 h 11617"/>
                <a:gd name="connsiteX30" fmla="*/ 53 w 53"/>
                <a:gd name="connsiteY30" fmla="*/ 0 h 11617"/>
                <a:gd name="connsiteX31" fmla="*/ 53 w 53"/>
                <a:gd name="connsiteY31" fmla="*/ 11617 h 1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3" h="11617">
                  <a:moveTo>
                    <a:pt x="53" y="11617"/>
                  </a:moveTo>
                  <a:cubicBezTo>
                    <a:pt x="53" y="11564"/>
                    <a:pt x="53" y="11564"/>
                    <a:pt x="53" y="11564"/>
                  </a:cubicBezTo>
                  <a:cubicBezTo>
                    <a:pt x="53" y="11511"/>
                    <a:pt x="53" y="11458"/>
                    <a:pt x="53" y="11405"/>
                  </a:cubicBezTo>
                  <a:cubicBezTo>
                    <a:pt x="53" y="10981"/>
                    <a:pt x="53" y="10610"/>
                    <a:pt x="53" y="10238"/>
                  </a:cubicBezTo>
                  <a:cubicBezTo>
                    <a:pt x="53" y="10185"/>
                    <a:pt x="53" y="10132"/>
                    <a:pt x="53" y="10079"/>
                  </a:cubicBezTo>
                  <a:cubicBezTo>
                    <a:pt x="53" y="9920"/>
                    <a:pt x="53" y="9814"/>
                    <a:pt x="53" y="9655"/>
                  </a:cubicBezTo>
                  <a:cubicBezTo>
                    <a:pt x="0" y="9602"/>
                    <a:pt x="0" y="9549"/>
                    <a:pt x="0" y="9442"/>
                  </a:cubicBezTo>
                  <a:cubicBezTo>
                    <a:pt x="0" y="9336"/>
                    <a:pt x="0" y="9177"/>
                    <a:pt x="0" y="9071"/>
                  </a:cubicBezTo>
                  <a:cubicBezTo>
                    <a:pt x="0" y="9018"/>
                    <a:pt x="0" y="8965"/>
                    <a:pt x="0" y="8912"/>
                  </a:cubicBezTo>
                  <a:cubicBezTo>
                    <a:pt x="0" y="8488"/>
                    <a:pt x="0" y="8116"/>
                    <a:pt x="0" y="7745"/>
                  </a:cubicBezTo>
                  <a:cubicBezTo>
                    <a:pt x="0" y="7692"/>
                    <a:pt x="0" y="7586"/>
                    <a:pt x="0" y="7533"/>
                  </a:cubicBezTo>
                  <a:cubicBezTo>
                    <a:pt x="0" y="7427"/>
                    <a:pt x="0" y="7268"/>
                    <a:pt x="0" y="7161"/>
                  </a:cubicBezTo>
                  <a:cubicBezTo>
                    <a:pt x="0" y="7055"/>
                    <a:pt x="0" y="7002"/>
                    <a:pt x="0" y="6949"/>
                  </a:cubicBezTo>
                  <a:cubicBezTo>
                    <a:pt x="0" y="6843"/>
                    <a:pt x="0" y="6684"/>
                    <a:pt x="0" y="6525"/>
                  </a:cubicBezTo>
                  <a:cubicBezTo>
                    <a:pt x="0" y="6472"/>
                    <a:pt x="0" y="6419"/>
                    <a:pt x="0" y="6366"/>
                  </a:cubicBezTo>
                  <a:cubicBezTo>
                    <a:pt x="0" y="6154"/>
                    <a:pt x="0" y="5994"/>
                    <a:pt x="0" y="5782"/>
                  </a:cubicBezTo>
                  <a:cubicBezTo>
                    <a:pt x="0" y="5623"/>
                    <a:pt x="0" y="5411"/>
                    <a:pt x="0" y="5199"/>
                  </a:cubicBezTo>
                  <a:cubicBezTo>
                    <a:pt x="0" y="5146"/>
                    <a:pt x="0" y="5093"/>
                    <a:pt x="0" y="5040"/>
                  </a:cubicBezTo>
                  <a:cubicBezTo>
                    <a:pt x="0" y="4880"/>
                    <a:pt x="0" y="4774"/>
                    <a:pt x="0" y="4615"/>
                  </a:cubicBezTo>
                  <a:cubicBezTo>
                    <a:pt x="0" y="4562"/>
                    <a:pt x="0" y="4509"/>
                    <a:pt x="0" y="4456"/>
                  </a:cubicBezTo>
                  <a:cubicBezTo>
                    <a:pt x="0" y="4297"/>
                    <a:pt x="0" y="4138"/>
                    <a:pt x="0" y="4032"/>
                  </a:cubicBezTo>
                  <a:cubicBezTo>
                    <a:pt x="0" y="3979"/>
                    <a:pt x="0" y="3926"/>
                    <a:pt x="0" y="3872"/>
                  </a:cubicBezTo>
                  <a:cubicBezTo>
                    <a:pt x="0" y="3448"/>
                    <a:pt x="0" y="3077"/>
                    <a:pt x="0" y="2705"/>
                  </a:cubicBezTo>
                  <a:cubicBezTo>
                    <a:pt x="0" y="2652"/>
                    <a:pt x="0" y="2599"/>
                    <a:pt x="0" y="2546"/>
                  </a:cubicBezTo>
                  <a:cubicBezTo>
                    <a:pt x="0" y="2387"/>
                    <a:pt x="0" y="2281"/>
                    <a:pt x="0" y="2122"/>
                  </a:cubicBezTo>
                  <a:cubicBezTo>
                    <a:pt x="0" y="2069"/>
                    <a:pt x="0" y="1963"/>
                    <a:pt x="53" y="1910"/>
                  </a:cubicBezTo>
                  <a:cubicBezTo>
                    <a:pt x="53" y="1804"/>
                    <a:pt x="53" y="1644"/>
                    <a:pt x="53" y="1538"/>
                  </a:cubicBezTo>
                  <a:cubicBezTo>
                    <a:pt x="53" y="1432"/>
                    <a:pt x="53" y="1379"/>
                    <a:pt x="53" y="1326"/>
                  </a:cubicBezTo>
                  <a:cubicBezTo>
                    <a:pt x="53" y="955"/>
                    <a:pt x="53" y="584"/>
                    <a:pt x="53" y="159"/>
                  </a:cubicBezTo>
                  <a:cubicBezTo>
                    <a:pt x="53" y="159"/>
                    <a:pt x="53" y="106"/>
                    <a:pt x="53" y="53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53" y="11617"/>
                  </a:ln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F6CFD44-198B-DCF5-6A8B-0B512AA70B79}"/>
                </a:ext>
              </a:extLst>
            </p:cNvPr>
            <p:cNvSpPr/>
            <p:nvPr/>
          </p:nvSpPr>
          <p:spPr>
            <a:xfrm>
              <a:off x="2656229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0B6411-8997-6061-DAC4-7BCC24C08636}"/>
                </a:ext>
              </a:extLst>
            </p:cNvPr>
            <p:cNvSpPr/>
            <p:nvPr/>
          </p:nvSpPr>
          <p:spPr>
            <a:xfrm>
              <a:off x="2500731" y="4514683"/>
              <a:ext cx="311050" cy="306986"/>
            </a:xfrm>
            <a:custGeom>
              <a:avLst/>
              <a:gdLst>
                <a:gd name="connsiteX0" fmla="*/ 0 w 311050"/>
                <a:gd name="connsiteY0" fmla="*/ 306987 h 306986"/>
                <a:gd name="connsiteX1" fmla="*/ 0 w 311050"/>
                <a:gd name="connsiteY1" fmla="*/ 155483 h 306986"/>
                <a:gd name="connsiteX2" fmla="*/ 155498 w 311050"/>
                <a:gd name="connsiteY2" fmla="*/ 0 h 306986"/>
                <a:gd name="connsiteX3" fmla="*/ 311050 w 311050"/>
                <a:gd name="connsiteY3" fmla="*/ 0 h 306986"/>
                <a:gd name="connsiteX4" fmla="*/ 155498 w 311050"/>
                <a:gd name="connsiteY4" fmla="*/ 155483 h 306986"/>
                <a:gd name="connsiteX5" fmla="*/ 155445 w 311050"/>
                <a:gd name="connsiteY5" fmla="*/ 155483 h 306986"/>
                <a:gd name="connsiteX6" fmla="*/ 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0" y="306987"/>
                  </a:moveTo>
                  <a:lnTo>
                    <a:pt x="0" y="155483"/>
                  </a:lnTo>
                  <a:cubicBezTo>
                    <a:pt x="0" y="69599"/>
                    <a:pt x="69629" y="0"/>
                    <a:pt x="155498" y="0"/>
                  </a:cubicBezTo>
                  <a:lnTo>
                    <a:pt x="311050" y="0"/>
                  </a:lnTo>
                  <a:cubicBezTo>
                    <a:pt x="225128" y="0"/>
                    <a:pt x="155498" y="69599"/>
                    <a:pt x="155498" y="155483"/>
                  </a:cubicBezTo>
                  <a:lnTo>
                    <a:pt x="155445" y="155483"/>
                  </a:lnTo>
                  <a:cubicBezTo>
                    <a:pt x="70850" y="155483"/>
                    <a:pt x="2070" y="222959"/>
                    <a:pt x="0" y="306987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F5ACB9-0C39-3225-FED1-7DC2767B3C90}"/>
                </a:ext>
              </a:extLst>
            </p:cNvPr>
            <p:cNvSpPr/>
            <p:nvPr/>
          </p:nvSpPr>
          <p:spPr>
            <a:xfrm>
              <a:off x="2500731" y="5451398"/>
              <a:ext cx="311050" cy="306986"/>
            </a:xfrm>
            <a:custGeom>
              <a:avLst/>
              <a:gdLst>
                <a:gd name="connsiteX0" fmla="*/ 311050 w 311050"/>
                <a:gd name="connsiteY0" fmla="*/ 306987 h 306986"/>
                <a:gd name="connsiteX1" fmla="*/ 155498 w 311050"/>
                <a:gd name="connsiteY1" fmla="*/ 306987 h 306986"/>
                <a:gd name="connsiteX2" fmla="*/ 0 w 311050"/>
                <a:gd name="connsiteY2" fmla="*/ 151504 h 306986"/>
                <a:gd name="connsiteX3" fmla="*/ 0 w 311050"/>
                <a:gd name="connsiteY3" fmla="*/ 0 h 306986"/>
                <a:gd name="connsiteX4" fmla="*/ 155445 w 311050"/>
                <a:gd name="connsiteY4" fmla="*/ 151504 h 306986"/>
                <a:gd name="connsiteX5" fmla="*/ 155498 w 311050"/>
                <a:gd name="connsiteY5" fmla="*/ 151504 h 306986"/>
                <a:gd name="connsiteX6" fmla="*/ 31105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311050" y="306987"/>
                  </a:moveTo>
                  <a:lnTo>
                    <a:pt x="155498" y="306987"/>
                  </a:lnTo>
                  <a:cubicBezTo>
                    <a:pt x="69629" y="306987"/>
                    <a:pt x="0" y="237388"/>
                    <a:pt x="0" y="151504"/>
                  </a:cubicBezTo>
                  <a:lnTo>
                    <a:pt x="0" y="0"/>
                  </a:lnTo>
                  <a:cubicBezTo>
                    <a:pt x="2070" y="84027"/>
                    <a:pt x="70850" y="151504"/>
                    <a:pt x="155445" y="151504"/>
                  </a:cubicBezTo>
                  <a:lnTo>
                    <a:pt x="155498" y="151504"/>
                  </a:lnTo>
                  <a:cubicBezTo>
                    <a:pt x="155498" y="237388"/>
                    <a:pt x="225128" y="306987"/>
                    <a:pt x="311050" y="306987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BB6BD73-FF7A-2FDB-FE85-CD312DE2AD69}"/>
                </a:ext>
              </a:extLst>
            </p:cNvPr>
            <p:cNvSpPr/>
            <p:nvPr/>
          </p:nvSpPr>
          <p:spPr>
            <a:xfrm>
              <a:off x="2500624" y="4670165"/>
              <a:ext cx="155604" cy="932736"/>
            </a:xfrm>
            <a:custGeom>
              <a:avLst/>
              <a:gdLst>
                <a:gd name="connsiteX0" fmla="*/ 155605 w 155604"/>
                <a:gd name="connsiteY0" fmla="*/ 932737 h 932736"/>
                <a:gd name="connsiteX1" fmla="*/ 155552 w 155604"/>
                <a:gd name="connsiteY1" fmla="*/ 932737 h 932736"/>
                <a:gd name="connsiteX2" fmla="*/ 106 w 155604"/>
                <a:gd name="connsiteY2" fmla="*/ 781233 h 932736"/>
                <a:gd name="connsiteX3" fmla="*/ 106 w 155604"/>
                <a:gd name="connsiteY3" fmla="*/ 777307 h 932736"/>
                <a:gd name="connsiteX4" fmla="*/ 155605 w 155604"/>
                <a:gd name="connsiteY4" fmla="*/ 777307 h 932736"/>
                <a:gd name="connsiteX5" fmla="*/ 155605 w 155604"/>
                <a:gd name="connsiteY5" fmla="*/ 932737 h 932736"/>
                <a:gd name="connsiteX6" fmla="*/ 155605 w 155604"/>
                <a:gd name="connsiteY6" fmla="*/ 155430 h 932736"/>
                <a:gd name="connsiteX7" fmla="*/ 0 w 155604"/>
                <a:gd name="connsiteY7" fmla="*/ 155430 h 932736"/>
                <a:gd name="connsiteX8" fmla="*/ 106 w 155604"/>
                <a:gd name="connsiteY8" fmla="*/ 151504 h 932736"/>
                <a:gd name="connsiteX9" fmla="*/ 155552 w 155604"/>
                <a:gd name="connsiteY9" fmla="*/ 0 h 932736"/>
                <a:gd name="connsiteX10" fmla="*/ 155605 w 155604"/>
                <a:gd name="connsiteY10" fmla="*/ 0 h 932736"/>
                <a:gd name="connsiteX11" fmla="*/ 155605 w 155604"/>
                <a:gd name="connsiteY11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604" h="932736">
                  <a:moveTo>
                    <a:pt x="155605" y="932737"/>
                  </a:moveTo>
                  <a:lnTo>
                    <a:pt x="155552" y="932737"/>
                  </a:lnTo>
                  <a:cubicBezTo>
                    <a:pt x="70956" y="932737"/>
                    <a:pt x="2176" y="865260"/>
                    <a:pt x="106" y="781233"/>
                  </a:cubicBezTo>
                  <a:lnTo>
                    <a:pt x="106" y="777307"/>
                  </a:lnTo>
                  <a:lnTo>
                    <a:pt x="155605" y="777307"/>
                  </a:lnTo>
                  <a:lnTo>
                    <a:pt x="155605" y="932737"/>
                  </a:lnTo>
                  <a:moveTo>
                    <a:pt x="155605" y="155430"/>
                  </a:moveTo>
                  <a:lnTo>
                    <a:pt x="0" y="155430"/>
                  </a:lnTo>
                  <a:lnTo>
                    <a:pt x="106" y="151504"/>
                  </a:lnTo>
                  <a:cubicBezTo>
                    <a:pt x="2176" y="67477"/>
                    <a:pt x="70956" y="0"/>
                    <a:pt x="155552" y="0"/>
                  </a:cubicBezTo>
                  <a:lnTo>
                    <a:pt x="155605" y="0"/>
                  </a:lnTo>
                  <a:lnTo>
                    <a:pt x="155605" y="155430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96F8FA4-D657-C537-98B6-E3BE76E701A3}"/>
                </a:ext>
              </a:extLst>
            </p:cNvPr>
            <p:cNvSpPr/>
            <p:nvPr/>
          </p:nvSpPr>
          <p:spPr>
            <a:xfrm>
              <a:off x="2500624" y="4825595"/>
              <a:ext cx="155604" cy="310063"/>
            </a:xfrm>
            <a:custGeom>
              <a:avLst/>
              <a:gdLst>
                <a:gd name="connsiteX0" fmla="*/ 155605 w 155604"/>
                <a:gd name="connsiteY0" fmla="*/ 310064 h 310063"/>
                <a:gd name="connsiteX1" fmla="*/ 0 w 155604"/>
                <a:gd name="connsiteY1" fmla="*/ 310064 h 310063"/>
                <a:gd name="connsiteX2" fmla="*/ 106 w 155604"/>
                <a:gd name="connsiteY2" fmla="*/ 0 h 310063"/>
                <a:gd name="connsiteX3" fmla="*/ 155605 w 155604"/>
                <a:gd name="connsiteY3" fmla="*/ 0 h 310063"/>
                <a:gd name="connsiteX4" fmla="*/ 155605 w 155604"/>
                <a:gd name="connsiteY4" fmla="*/ 310064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0063">
                  <a:moveTo>
                    <a:pt x="155605" y="310064"/>
                  </a:moveTo>
                  <a:lnTo>
                    <a:pt x="0" y="31006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0064"/>
                  </a:lnTo>
                </a:path>
              </a:pathLst>
            </a:custGeom>
            <a:solidFill>
              <a:srgbClr val="FDE27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B5FC237-2170-6DC6-F536-EE5339643969}"/>
                </a:ext>
              </a:extLst>
            </p:cNvPr>
            <p:cNvSpPr/>
            <p:nvPr/>
          </p:nvSpPr>
          <p:spPr>
            <a:xfrm>
              <a:off x="2500624" y="5135659"/>
              <a:ext cx="155604" cy="311814"/>
            </a:xfrm>
            <a:custGeom>
              <a:avLst/>
              <a:gdLst>
                <a:gd name="connsiteX0" fmla="*/ 155605 w 155604"/>
                <a:gd name="connsiteY0" fmla="*/ 311814 h 311814"/>
                <a:gd name="connsiteX1" fmla="*/ 0 w 155604"/>
                <a:gd name="connsiteY1" fmla="*/ 311814 h 311814"/>
                <a:gd name="connsiteX2" fmla="*/ 106 w 155604"/>
                <a:gd name="connsiteY2" fmla="*/ 0 h 311814"/>
                <a:gd name="connsiteX3" fmla="*/ 155605 w 155604"/>
                <a:gd name="connsiteY3" fmla="*/ 0 h 311814"/>
                <a:gd name="connsiteX4" fmla="*/ 155605 w 155604"/>
                <a:gd name="connsiteY4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1814">
                  <a:moveTo>
                    <a:pt x="155605" y="311814"/>
                  </a:moveTo>
                  <a:lnTo>
                    <a:pt x="0" y="31181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1814"/>
                  </a:lnTo>
                </a:path>
              </a:pathLst>
            </a:custGeom>
            <a:solidFill>
              <a:srgbClr val="E1C96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7A99EAE-DCC3-4319-12FE-6F6693CEB213}"/>
                </a:ext>
              </a:extLst>
            </p:cNvPr>
            <p:cNvSpPr/>
            <p:nvPr/>
          </p:nvSpPr>
          <p:spPr>
            <a:xfrm>
              <a:off x="30447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01" y="15967"/>
                    <a:pt x="28818" y="2599"/>
                  </a:cubicBezTo>
                  <a:cubicBezTo>
                    <a:pt x="101101" y="15967"/>
                    <a:pt x="155870" y="79306"/>
                    <a:pt x="155870" y="155430"/>
                  </a:cubicBezTo>
                  <a:moveTo>
                    <a:pt x="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0" y="0"/>
                  </a:cubicBez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8EF29F-3513-4217-4C03-999E0D4431D6}"/>
                </a:ext>
              </a:extLst>
            </p:cNvPr>
            <p:cNvSpPr/>
            <p:nvPr/>
          </p:nvSpPr>
          <p:spPr>
            <a:xfrm>
              <a:off x="30450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358655 h 358655"/>
                <a:gd name="connsiteX5" fmla="*/ 77749 w 77749"/>
                <a:gd name="connsiteY5" fmla="*/ 276590 h 358655"/>
                <a:gd name="connsiteX6" fmla="*/ 0 w 77749"/>
                <a:gd name="connsiteY6" fmla="*/ 276590 h 358655"/>
                <a:gd name="connsiteX7" fmla="*/ 0 w 77749"/>
                <a:gd name="connsiteY7" fmla="*/ 236274 h 358655"/>
                <a:gd name="connsiteX8" fmla="*/ 77749 w 77749"/>
                <a:gd name="connsiteY8" fmla="*/ 236274 h 358655"/>
                <a:gd name="connsiteX9" fmla="*/ 77749 w 77749"/>
                <a:gd name="connsiteY9" fmla="*/ 276590 h 358655"/>
                <a:gd name="connsiteX10" fmla="*/ 77749 w 77749"/>
                <a:gd name="connsiteY10" fmla="*/ 209114 h 358655"/>
                <a:gd name="connsiteX11" fmla="*/ 0 w 77749"/>
                <a:gd name="connsiteY11" fmla="*/ 209114 h 358655"/>
                <a:gd name="connsiteX12" fmla="*/ 0 w 77749"/>
                <a:gd name="connsiteY12" fmla="*/ 168798 h 358655"/>
                <a:gd name="connsiteX13" fmla="*/ 77749 w 77749"/>
                <a:gd name="connsiteY13" fmla="*/ 168798 h 358655"/>
                <a:gd name="connsiteX14" fmla="*/ 77749 w 77749"/>
                <a:gd name="connsiteY14" fmla="*/ 209114 h 358655"/>
                <a:gd name="connsiteX15" fmla="*/ 77749 w 77749"/>
                <a:gd name="connsiteY15" fmla="*/ 141637 h 358655"/>
                <a:gd name="connsiteX16" fmla="*/ 0 w 77749"/>
                <a:gd name="connsiteY16" fmla="*/ 141637 h 358655"/>
                <a:gd name="connsiteX17" fmla="*/ 0 w 77749"/>
                <a:gd name="connsiteY17" fmla="*/ 75593 h 358655"/>
                <a:gd name="connsiteX18" fmla="*/ 77749 w 77749"/>
                <a:gd name="connsiteY18" fmla="*/ 0 h 358655"/>
                <a:gd name="connsiteX19" fmla="*/ 77749 w 77749"/>
                <a:gd name="connsiteY19" fmla="*/ 141637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358655"/>
                  </a:lnTo>
                  <a:moveTo>
                    <a:pt x="77749" y="276590"/>
                  </a:move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76590"/>
                  </a:lnTo>
                  <a:moveTo>
                    <a:pt x="77749" y="209114"/>
                  </a:move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209114"/>
                  </a:lnTo>
                  <a:moveTo>
                    <a:pt x="77749" y="141637"/>
                  </a:move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141637"/>
                  </a:ln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2B66025-105C-647C-7A6A-678DA601CDAB}"/>
                </a:ext>
              </a:extLst>
            </p:cNvPr>
            <p:cNvSpPr/>
            <p:nvPr/>
          </p:nvSpPr>
          <p:spPr>
            <a:xfrm>
              <a:off x="30450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876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8450440-6480-F57B-B239-10F129C4CE47}"/>
                </a:ext>
              </a:extLst>
            </p:cNvPr>
            <p:cNvSpPr/>
            <p:nvPr/>
          </p:nvSpPr>
          <p:spPr>
            <a:xfrm>
              <a:off x="30061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848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38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cubicBezTo>
                    <a:pt x="38583" y="0"/>
                    <a:pt x="38583" y="0"/>
                    <a:pt x="38583" y="0"/>
                  </a:cubicBezTo>
                  <a:cubicBezTo>
                    <a:pt x="38689" y="0"/>
                    <a:pt x="38795" y="0"/>
                    <a:pt x="38848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30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777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C4F0043-F923-1D22-9B7A-69E583A7C259}"/>
                </a:ext>
              </a:extLst>
            </p:cNvPr>
            <p:cNvSpPr/>
            <p:nvPr/>
          </p:nvSpPr>
          <p:spPr>
            <a:xfrm>
              <a:off x="30450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D83914A-9A74-F285-989E-476A01416136}"/>
                </a:ext>
              </a:extLst>
            </p:cNvPr>
            <p:cNvSpPr/>
            <p:nvPr/>
          </p:nvSpPr>
          <p:spPr>
            <a:xfrm>
              <a:off x="30450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BAE02AC-789E-83DB-4875-064234FB584C}"/>
                </a:ext>
              </a:extLst>
            </p:cNvPr>
            <p:cNvSpPr/>
            <p:nvPr/>
          </p:nvSpPr>
          <p:spPr>
            <a:xfrm>
              <a:off x="30450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47A3C0C-6CF0-B029-8270-BFF54A452AC7}"/>
                </a:ext>
              </a:extLst>
            </p:cNvPr>
            <p:cNvSpPr/>
            <p:nvPr/>
          </p:nvSpPr>
          <p:spPr>
            <a:xfrm>
              <a:off x="36668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54" y="15967"/>
                    <a:pt x="28818" y="2599"/>
                  </a:cubicBezTo>
                  <a:cubicBezTo>
                    <a:pt x="101154" y="15967"/>
                    <a:pt x="155870" y="79306"/>
                    <a:pt x="155870" y="155430"/>
                  </a:cubicBezTo>
                  <a:moveTo>
                    <a:pt x="0" y="0"/>
                  </a:move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E5952BE-F5ED-E851-C21F-FF945B349369}"/>
                </a:ext>
              </a:extLst>
            </p:cNvPr>
            <p:cNvSpPr/>
            <p:nvPr/>
          </p:nvSpPr>
          <p:spPr>
            <a:xfrm>
              <a:off x="36671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276590 h 358655"/>
                <a:gd name="connsiteX5" fmla="*/ 0 w 77749"/>
                <a:gd name="connsiteY5" fmla="*/ 276590 h 358655"/>
                <a:gd name="connsiteX6" fmla="*/ 0 w 77749"/>
                <a:gd name="connsiteY6" fmla="*/ 236274 h 358655"/>
                <a:gd name="connsiteX7" fmla="*/ 77749 w 77749"/>
                <a:gd name="connsiteY7" fmla="*/ 236274 h 358655"/>
                <a:gd name="connsiteX8" fmla="*/ 77749 w 77749"/>
                <a:gd name="connsiteY8" fmla="*/ 209114 h 358655"/>
                <a:gd name="connsiteX9" fmla="*/ 0 w 77749"/>
                <a:gd name="connsiteY9" fmla="*/ 209114 h 358655"/>
                <a:gd name="connsiteX10" fmla="*/ 0 w 77749"/>
                <a:gd name="connsiteY10" fmla="*/ 168798 h 358655"/>
                <a:gd name="connsiteX11" fmla="*/ 77749 w 77749"/>
                <a:gd name="connsiteY11" fmla="*/ 168798 h 358655"/>
                <a:gd name="connsiteX12" fmla="*/ 77749 w 77749"/>
                <a:gd name="connsiteY12" fmla="*/ 141637 h 358655"/>
                <a:gd name="connsiteX13" fmla="*/ 0 w 77749"/>
                <a:gd name="connsiteY13" fmla="*/ 141637 h 358655"/>
                <a:gd name="connsiteX14" fmla="*/ 0 w 77749"/>
                <a:gd name="connsiteY14" fmla="*/ 75593 h 358655"/>
                <a:gd name="connsiteX15" fmla="*/ 77749 w 77749"/>
                <a:gd name="connsiteY15" fmla="*/ 0 h 358655"/>
                <a:gd name="connsiteX16" fmla="*/ 77749 w 77749"/>
                <a:gd name="connsiteY16" fmla="*/ 358655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276590"/>
                  </a:ln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09114"/>
                  </a:ln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141637"/>
                  </a:ln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358655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1501593-3A84-56AF-3FAA-E9EC823B5C0E}"/>
                </a:ext>
              </a:extLst>
            </p:cNvPr>
            <p:cNvSpPr/>
            <p:nvPr/>
          </p:nvSpPr>
          <p:spPr>
            <a:xfrm>
              <a:off x="36671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929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9053DAF-5E91-732D-E5FC-B3653A5F77B0}"/>
                </a:ext>
              </a:extLst>
            </p:cNvPr>
            <p:cNvSpPr/>
            <p:nvPr/>
          </p:nvSpPr>
          <p:spPr>
            <a:xfrm>
              <a:off x="36282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901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91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lnTo>
                    <a:pt x="38583" y="0"/>
                  </a:lnTo>
                  <a:cubicBezTo>
                    <a:pt x="38689" y="0"/>
                    <a:pt x="38795" y="0"/>
                    <a:pt x="38901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83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830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6EFEEB9-774A-64E9-0ADC-5B734D56303C}"/>
                </a:ext>
              </a:extLst>
            </p:cNvPr>
            <p:cNvSpPr/>
            <p:nvPr/>
          </p:nvSpPr>
          <p:spPr>
            <a:xfrm>
              <a:off x="36671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1C23D53-80DE-5DCC-E6E7-D120993DE265}"/>
                </a:ext>
              </a:extLst>
            </p:cNvPr>
            <p:cNvSpPr/>
            <p:nvPr/>
          </p:nvSpPr>
          <p:spPr>
            <a:xfrm>
              <a:off x="36671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B56809-9B89-04BA-5820-9DC5739FD29F}"/>
                </a:ext>
              </a:extLst>
            </p:cNvPr>
            <p:cNvSpPr/>
            <p:nvPr/>
          </p:nvSpPr>
          <p:spPr>
            <a:xfrm>
              <a:off x="36671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22AC112-DFF1-8B17-6AD4-FAB7B01A42D4}"/>
                </a:ext>
              </a:extLst>
            </p:cNvPr>
            <p:cNvSpPr/>
            <p:nvPr/>
          </p:nvSpPr>
          <p:spPr>
            <a:xfrm>
              <a:off x="2777762" y="6035347"/>
              <a:ext cx="690031" cy="689725"/>
            </a:xfrm>
            <a:custGeom>
              <a:avLst/>
              <a:gdLst>
                <a:gd name="connsiteX0" fmla="*/ 345016 w 690031"/>
                <a:gd name="connsiteY0" fmla="*/ 621825 h 689725"/>
                <a:gd name="connsiteX1" fmla="*/ 91654 w 690031"/>
                <a:gd name="connsiteY1" fmla="*/ 456528 h 689725"/>
                <a:gd name="connsiteX2" fmla="*/ 598377 w 690031"/>
                <a:gd name="connsiteY2" fmla="*/ 456528 h 689725"/>
                <a:gd name="connsiteX3" fmla="*/ 345016 w 690031"/>
                <a:gd name="connsiteY3" fmla="*/ 621825 h 689725"/>
                <a:gd name="connsiteX4" fmla="*/ 345016 w 690031"/>
                <a:gd name="connsiteY4" fmla="*/ 67901 h 689725"/>
                <a:gd name="connsiteX5" fmla="*/ 598377 w 690031"/>
                <a:gd name="connsiteY5" fmla="*/ 233197 h 689725"/>
                <a:gd name="connsiteX6" fmla="*/ 91654 w 690031"/>
                <a:gd name="connsiteY6" fmla="*/ 233197 h 689725"/>
                <a:gd name="connsiteX7" fmla="*/ 345016 w 690031"/>
                <a:gd name="connsiteY7" fmla="*/ 67901 h 689725"/>
                <a:gd name="connsiteX8" fmla="*/ 620826 w 690031"/>
                <a:gd name="connsiteY8" fmla="*/ 370538 h 689725"/>
                <a:gd name="connsiteX9" fmla="*/ 619924 w 690031"/>
                <a:gd name="connsiteY9" fmla="*/ 378283 h 689725"/>
                <a:gd name="connsiteX10" fmla="*/ 618279 w 690031"/>
                <a:gd name="connsiteY10" fmla="*/ 388627 h 689725"/>
                <a:gd name="connsiteX11" fmla="*/ 71752 w 690031"/>
                <a:gd name="connsiteY11" fmla="*/ 388627 h 689725"/>
                <a:gd name="connsiteX12" fmla="*/ 70160 w 690031"/>
                <a:gd name="connsiteY12" fmla="*/ 378283 h 689725"/>
                <a:gd name="connsiteX13" fmla="*/ 69205 w 690031"/>
                <a:gd name="connsiteY13" fmla="*/ 370538 h 689725"/>
                <a:gd name="connsiteX14" fmla="*/ 67931 w 690031"/>
                <a:gd name="connsiteY14" fmla="*/ 344863 h 689725"/>
                <a:gd name="connsiteX15" fmla="*/ 69205 w 690031"/>
                <a:gd name="connsiteY15" fmla="*/ 319188 h 689725"/>
                <a:gd name="connsiteX16" fmla="*/ 70160 w 690031"/>
                <a:gd name="connsiteY16" fmla="*/ 311443 h 689725"/>
                <a:gd name="connsiteX17" fmla="*/ 71752 w 690031"/>
                <a:gd name="connsiteY17" fmla="*/ 301098 h 689725"/>
                <a:gd name="connsiteX18" fmla="*/ 618279 w 690031"/>
                <a:gd name="connsiteY18" fmla="*/ 301098 h 689725"/>
                <a:gd name="connsiteX19" fmla="*/ 619924 w 690031"/>
                <a:gd name="connsiteY19" fmla="*/ 311443 h 689725"/>
                <a:gd name="connsiteX20" fmla="*/ 620826 w 690031"/>
                <a:gd name="connsiteY20" fmla="*/ 319188 h 689725"/>
                <a:gd name="connsiteX21" fmla="*/ 622100 w 690031"/>
                <a:gd name="connsiteY21" fmla="*/ 344863 h 689725"/>
                <a:gd name="connsiteX22" fmla="*/ 620826 w 690031"/>
                <a:gd name="connsiteY22" fmla="*/ 370538 h 689725"/>
                <a:gd name="connsiteX23" fmla="*/ 672624 w 690031"/>
                <a:gd name="connsiteY23" fmla="*/ 456528 h 689725"/>
                <a:gd name="connsiteX24" fmla="*/ 679152 w 690031"/>
                <a:gd name="connsiteY24" fmla="*/ 431065 h 689725"/>
                <a:gd name="connsiteX25" fmla="*/ 680001 w 690031"/>
                <a:gd name="connsiteY25" fmla="*/ 427352 h 689725"/>
                <a:gd name="connsiteX26" fmla="*/ 683397 w 690031"/>
                <a:gd name="connsiteY26" fmla="*/ 412021 h 689725"/>
                <a:gd name="connsiteX27" fmla="*/ 684618 w 690031"/>
                <a:gd name="connsiteY27" fmla="*/ 405231 h 689725"/>
                <a:gd name="connsiteX28" fmla="*/ 686741 w 690031"/>
                <a:gd name="connsiteY28" fmla="*/ 391969 h 689725"/>
                <a:gd name="connsiteX29" fmla="*/ 687643 w 690031"/>
                <a:gd name="connsiteY29" fmla="*/ 385020 h 689725"/>
                <a:gd name="connsiteX30" fmla="*/ 688970 w 690031"/>
                <a:gd name="connsiteY30" fmla="*/ 371015 h 689725"/>
                <a:gd name="connsiteX31" fmla="*/ 689394 w 690031"/>
                <a:gd name="connsiteY31" fmla="*/ 364968 h 689725"/>
                <a:gd name="connsiteX32" fmla="*/ 690031 w 690031"/>
                <a:gd name="connsiteY32" fmla="*/ 344863 h 689725"/>
                <a:gd name="connsiteX33" fmla="*/ 689394 w 690031"/>
                <a:gd name="connsiteY33" fmla="*/ 324758 h 689725"/>
                <a:gd name="connsiteX34" fmla="*/ 688970 w 690031"/>
                <a:gd name="connsiteY34" fmla="*/ 318763 h 689725"/>
                <a:gd name="connsiteX35" fmla="*/ 687643 w 690031"/>
                <a:gd name="connsiteY35" fmla="*/ 304706 h 689725"/>
                <a:gd name="connsiteX36" fmla="*/ 686741 w 690031"/>
                <a:gd name="connsiteY36" fmla="*/ 297756 h 689725"/>
                <a:gd name="connsiteX37" fmla="*/ 684618 w 690031"/>
                <a:gd name="connsiteY37" fmla="*/ 284495 h 689725"/>
                <a:gd name="connsiteX38" fmla="*/ 683450 w 690031"/>
                <a:gd name="connsiteY38" fmla="*/ 277704 h 689725"/>
                <a:gd name="connsiteX39" fmla="*/ 679948 w 690031"/>
                <a:gd name="connsiteY39" fmla="*/ 262268 h 689725"/>
                <a:gd name="connsiteX40" fmla="*/ 679152 w 690031"/>
                <a:gd name="connsiteY40" fmla="*/ 258660 h 689725"/>
                <a:gd name="connsiteX41" fmla="*/ 672624 w 690031"/>
                <a:gd name="connsiteY41" fmla="*/ 233197 h 689725"/>
                <a:gd name="connsiteX42" fmla="*/ 671350 w 690031"/>
                <a:gd name="connsiteY42" fmla="*/ 233197 h 689725"/>
                <a:gd name="connsiteX43" fmla="*/ 345016 w 690031"/>
                <a:gd name="connsiteY43" fmla="*/ 0 h 689725"/>
                <a:gd name="connsiteX44" fmla="*/ 18681 w 690031"/>
                <a:gd name="connsiteY44" fmla="*/ 233197 h 689725"/>
                <a:gd name="connsiteX45" fmla="*/ 17460 w 690031"/>
                <a:gd name="connsiteY45" fmla="*/ 233197 h 689725"/>
                <a:gd name="connsiteX46" fmla="*/ 10880 w 690031"/>
                <a:gd name="connsiteY46" fmla="*/ 258660 h 689725"/>
                <a:gd name="connsiteX47" fmla="*/ 10084 w 690031"/>
                <a:gd name="connsiteY47" fmla="*/ 262161 h 689725"/>
                <a:gd name="connsiteX48" fmla="*/ 6634 w 690031"/>
                <a:gd name="connsiteY48" fmla="*/ 277704 h 689725"/>
                <a:gd name="connsiteX49" fmla="*/ 5413 w 690031"/>
                <a:gd name="connsiteY49" fmla="*/ 284495 h 689725"/>
                <a:gd name="connsiteX50" fmla="*/ 3290 w 690031"/>
                <a:gd name="connsiteY50" fmla="*/ 297756 h 689725"/>
                <a:gd name="connsiteX51" fmla="*/ 2441 w 690031"/>
                <a:gd name="connsiteY51" fmla="*/ 304706 h 689725"/>
                <a:gd name="connsiteX52" fmla="*/ 1114 w 690031"/>
                <a:gd name="connsiteY52" fmla="*/ 318763 h 689725"/>
                <a:gd name="connsiteX53" fmla="*/ 637 w 690031"/>
                <a:gd name="connsiteY53" fmla="*/ 324758 h 689725"/>
                <a:gd name="connsiteX54" fmla="*/ 0 w 690031"/>
                <a:gd name="connsiteY54" fmla="*/ 344863 h 689725"/>
                <a:gd name="connsiteX55" fmla="*/ 637 w 690031"/>
                <a:gd name="connsiteY55" fmla="*/ 364968 h 689725"/>
                <a:gd name="connsiteX56" fmla="*/ 1114 w 690031"/>
                <a:gd name="connsiteY56" fmla="*/ 371015 h 689725"/>
                <a:gd name="connsiteX57" fmla="*/ 2441 w 690031"/>
                <a:gd name="connsiteY57" fmla="*/ 385020 h 689725"/>
                <a:gd name="connsiteX58" fmla="*/ 3290 w 690031"/>
                <a:gd name="connsiteY58" fmla="*/ 391969 h 689725"/>
                <a:gd name="connsiteX59" fmla="*/ 5413 w 690031"/>
                <a:gd name="connsiteY59" fmla="*/ 405231 h 689725"/>
                <a:gd name="connsiteX60" fmla="*/ 6634 w 690031"/>
                <a:gd name="connsiteY60" fmla="*/ 412021 h 689725"/>
                <a:gd name="connsiteX61" fmla="*/ 10084 w 690031"/>
                <a:gd name="connsiteY61" fmla="*/ 427458 h 689725"/>
                <a:gd name="connsiteX62" fmla="*/ 10880 w 690031"/>
                <a:gd name="connsiteY62" fmla="*/ 431065 h 689725"/>
                <a:gd name="connsiteX63" fmla="*/ 17460 w 690031"/>
                <a:gd name="connsiteY63" fmla="*/ 456528 h 689725"/>
                <a:gd name="connsiteX64" fmla="*/ 18681 w 690031"/>
                <a:gd name="connsiteY64" fmla="*/ 456528 h 689725"/>
                <a:gd name="connsiteX65" fmla="*/ 345016 w 690031"/>
                <a:gd name="connsiteY65" fmla="*/ 689726 h 689725"/>
                <a:gd name="connsiteX66" fmla="*/ 671350 w 690031"/>
                <a:gd name="connsiteY66" fmla="*/ 456528 h 689725"/>
                <a:gd name="connsiteX67" fmla="*/ 672624 w 690031"/>
                <a:gd name="connsiteY67" fmla="*/ 456528 h 6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90031" h="689725">
                  <a:moveTo>
                    <a:pt x="345016" y="621825"/>
                  </a:moveTo>
                  <a:cubicBezTo>
                    <a:pt x="232027" y="621825"/>
                    <a:pt x="134748" y="553764"/>
                    <a:pt x="91654" y="456528"/>
                  </a:cubicBezTo>
                  <a:lnTo>
                    <a:pt x="598377" y="456528"/>
                  </a:lnTo>
                  <a:cubicBezTo>
                    <a:pt x="555337" y="553764"/>
                    <a:pt x="458057" y="621825"/>
                    <a:pt x="345016" y="621825"/>
                  </a:cubicBezTo>
                  <a:close/>
                  <a:moveTo>
                    <a:pt x="345016" y="67901"/>
                  </a:moveTo>
                  <a:cubicBezTo>
                    <a:pt x="458057" y="67901"/>
                    <a:pt x="555337" y="135961"/>
                    <a:pt x="598377" y="233197"/>
                  </a:cubicBezTo>
                  <a:lnTo>
                    <a:pt x="91654" y="233197"/>
                  </a:lnTo>
                  <a:cubicBezTo>
                    <a:pt x="134748" y="135961"/>
                    <a:pt x="232027" y="67901"/>
                    <a:pt x="345016" y="67901"/>
                  </a:cubicBezTo>
                  <a:close/>
                  <a:moveTo>
                    <a:pt x="620826" y="370538"/>
                  </a:moveTo>
                  <a:cubicBezTo>
                    <a:pt x="620561" y="373137"/>
                    <a:pt x="620190" y="375683"/>
                    <a:pt x="619924" y="378283"/>
                  </a:cubicBezTo>
                  <a:cubicBezTo>
                    <a:pt x="619447" y="381731"/>
                    <a:pt x="618863" y="385179"/>
                    <a:pt x="618279" y="388627"/>
                  </a:cubicBezTo>
                  <a:lnTo>
                    <a:pt x="71752" y="388627"/>
                  </a:lnTo>
                  <a:cubicBezTo>
                    <a:pt x="71168" y="385179"/>
                    <a:pt x="70585" y="381731"/>
                    <a:pt x="70160" y="378283"/>
                  </a:cubicBezTo>
                  <a:cubicBezTo>
                    <a:pt x="69842" y="375683"/>
                    <a:pt x="69470" y="373137"/>
                    <a:pt x="69205" y="370538"/>
                  </a:cubicBezTo>
                  <a:cubicBezTo>
                    <a:pt x="68462" y="362103"/>
                    <a:pt x="67931" y="353510"/>
                    <a:pt x="67931" y="344863"/>
                  </a:cubicBezTo>
                  <a:cubicBezTo>
                    <a:pt x="67931" y="336216"/>
                    <a:pt x="68462" y="327675"/>
                    <a:pt x="69205" y="319188"/>
                  </a:cubicBezTo>
                  <a:cubicBezTo>
                    <a:pt x="69470" y="316588"/>
                    <a:pt x="69842" y="314042"/>
                    <a:pt x="70160" y="311443"/>
                  </a:cubicBezTo>
                  <a:cubicBezTo>
                    <a:pt x="70585" y="307995"/>
                    <a:pt x="71168" y="304547"/>
                    <a:pt x="71752" y="301098"/>
                  </a:cubicBezTo>
                  <a:lnTo>
                    <a:pt x="618279" y="301098"/>
                  </a:lnTo>
                  <a:cubicBezTo>
                    <a:pt x="618863" y="304547"/>
                    <a:pt x="619447" y="307995"/>
                    <a:pt x="619924" y="311443"/>
                  </a:cubicBezTo>
                  <a:cubicBezTo>
                    <a:pt x="620190" y="314042"/>
                    <a:pt x="620561" y="316588"/>
                    <a:pt x="620826" y="319188"/>
                  </a:cubicBezTo>
                  <a:cubicBezTo>
                    <a:pt x="621622" y="327675"/>
                    <a:pt x="622100" y="336216"/>
                    <a:pt x="622100" y="344863"/>
                  </a:cubicBezTo>
                  <a:cubicBezTo>
                    <a:pt x="622100" y="353510"/>
                    <a:pt x="621622" y="362103"/>
                    <a:pt x="620826" y="370538"/>
                  </a:cubicBezTo>
                  <a:close/>
                  <a:moveTo>
                    <a:pt x="672624" y="456528"/>
                  </a:moveTo>
                  <a:lnTo>
                    <a:pt x="679152" y="431065"/>
                  </a:lnTo>
                  <a:cubicBezTo>
                    <a:pt x="679470" y="429845"/>
                    <a:pt x="679682" y="428625"/>
                    <a:pt x="680001" y="427352"/>
                  </a:cubicBezTo>
                  <a:cubicBezTo>
                    <a:pt x="681221" y="422312"/>
                    <a:pt x="682389" y="417220"/>
                    <a:pt x="683397" y="412021"/>
                  </a:cubicBezTo>
                  <a:cubicBezTo>
                    <a:pt x="683875" y="409793"/>
                    <a:pt x="684246" y="407512"/>
                    <a:pt x="684618" y="405231"/>
                  </a:cubicBezTo>
                  <a:cubicBezTo>
                    <a:pt x="685414" y="400828"/>
                    <a:pt x="686157" y="396425"/>
                    <a:pt x="686741" y="391969"/>
                  </a:cubicBezTo>
                  <a:cubicBezTo>
                    <a:pt x="687059" y="389688"/>
                    <a:pt x="687378" y="387354"/>
                    <a:pt x="687643" y="385020"/>
                  </a:cubicBezTo>
                  <a:cubicBezTo>
                    <a:pt x="688174" y="380405"/>
                    <a:pt x="688598" y="375683"/>
                    <a:pt x="688970" y="371015"/>
                  </a:cubicBezTo>
                  <a:cubicBezTo>
                    <a:pt x="689129" y="368999"/>
                    <a:pt x="689288" y="366984"/>
                    <a:pt x="689394" y="364968"/>
                  </a:cubicBezTo>
                  <a:cubicBezTo>
                    <a:pt x="689819" y="358284"/>
                    <a:pt x="690031" y="351600"/>
                    <a:pt x="690031" y="344863"/>
                  </a:cubicBezTo>
                  <a:cubicBezTo>
                    <a:pt x="690031" y="338126"/>
                    <a:pt x="689819" y="331442"/>
                    <a:pt x="689394" y="324758"/>
                  </a:cubicBezTo>
                  <a:cubicBezTo>
                    <a:pt x="689288" y="322742"/>
                    <a:pt x="689129" y="320726"/>
                    <a:pt x="688970" y="318763"/>
                  </a:cubicBezTo>
                  <a:cubicBezTo>
                    <a:pt x="688598" y="314042"/>
                    <a:pt x="688174" y="309321"/>
                    <a:pt x="687643" y="304706"/>
                  </a:cubicBezTo>
                  <a:cubicBezTo>
                    <a:pt x="687378" y="302372"/>
                    <a:pt x="687059" y="300091"/>
                    <a:pt x="686741" y="297756"/>
                  </a:cubicBezTo>
                  <a:cubicBezTo>
                    <a:pt x="686157" y="293300"/>
                    <a:pt x="685414" y="288898"/>
                    <a:pt x="684618" y="284495"/>
                  </a:cubicBezTo>
                  <a:cubicBezTo>
                    <a:pt x="684246" y="282214"/>
                    <a:pt x="683875" y="279986"/>
                    <a:pt x="683450" y="277704"/>
                  </a:cubicBezTo>
                  <a:cubicBezTo>
                    <a:pt x="682389" y="272506"/>
                    <a:pt x="681221" y="267360"/>
                    <a:pt x="679948" y="262268"/>
                  </a:cubicBezTo>
                  <a:lnTo>
                    <a:pt x="679152" y="258660"/>
                  </a:lnTo>
                  <a:lnTo>
                    <a:pt x="672624" y="233197"/>
                  </a:lnTo>
                  <a:lnTo>
                    <a:pt x="671350" y="233197"/>
                  </a:lnTo>
                  <a:cubicBezTo>
                    <a:pt x="624807" y="97714"/>
                    <a:pt x="496162" y="0"/>
                    <a:pt x="345016" y="0"/>
                  </a:cubicBezTo>
                  <a:cubicBezTo>
                    <a:pt x="193869" y="0"/>
                    <a:pt x="65224" y="97714"/>
                    <a:pt x="18681" y="233197"/>
                  </a:cubicBezTo>
                  <a:lnTo>
                    <a:pt x="17460" y="233197"/>
                  </a:lnTo>
                  <a:lnTo>
                    <a:pt x="10880" y="258660"/>
                  </a:lnTo>
                  <a:lnTo>
                    <a:pt x="10084" y="262161"/>
                  </a:lnTo>
                  <a:cubicBezTo>
                    <a:pt x="8810" y="267307"/>
                    <a:pt x="7642" y="272506"/>
                    <a:pt x="6634" y="277704"/>
                  </a:cubicBezTo>
                  <a:cubicBezTo>
                    <a:pt x="6156" y="279986"/>
                    <a:pt x="5785" y="282214"/>
                    <a:pt x="5413" y="284495"/>
                  </a:cubicBezTo>
                  <a:cubicBezTo>
                    <a:pt x="4617" y="288898"/>
                    <a:pt x="3927" y="293300"/>
                    <a:pt x="3290" y="297756"/>
                  </a:cubicBezTo>
                  <a:cubicBezTo>
                    <a:pt x="2972" y="300091"/>
                    <a:pt x="2707" y="302372"/>
                    <a:pt x="2441" y="304706"/>
                  </a:cubicBezTo>
                  <a:cubicBezTo>
                    <a:pt x="1857" y="309321"/>
                    <a:pt x="1433" y="314042"/>
                    <a:pt x="1114" y="318763"/>
                  </a:cubicBezTo>
                  <a:cubicBezTo>
                    <a:pt x="955" y="320726"/>
                    <a:pt x="743" y="322742"/>
                    <a:pt x="637" y="324758"/>
                  </a:cubicBezTo>
                  <a:cubicBezTo>
                    <a:pt x="265" y="331442"/>
                    <a:pt x="0" y="338126"/>
                    <a:pt x="0" y="344863"/>
                  </a:cubicBezTo>
                  <a:cubicBezTo>
                    <a:pt x="0" y="351600"/>
                    <a:pt x="265" y="358284"/>
                    <a:pt x="637" y="364968"/>
                  </a:cubicBezTo>
                  <a:cubicBezTo>
                    <a:pt x="743" y="366984"/>
                    <a:pt x="955" y="368999"/>
                    <a:pt x="1114" y="371015"/>
                  </a:cubicBezTo>
                  <a:cubicBezTo>
                    <a:pt x="1433" y="375683"/>
                    <a:pt x="1857" y="380405"/>
                    <a:pt x="2441" y="385020"/>
                  </a:cubicBezTo>
                  <a:cubicBezTo>
                    <a:pt x="2707" y="387354"/>
                    <a:pt x="2972" y="389688"/>
                    <a:pt x="3290" y="391969"/>
                  </a:cubicBezTo>
                  <a:cubicBezTo>
                    <a:pt x="3927" y="396425"/>
                    <a:pt x="4617" y="400828"/>
                    <a:pt x="5413" y="405231"/>
                  </a:cubicBezTo>
                  <a:cubicBezTo>
                    <a:pt x="5785" y="407512"/>
                    <a:pt x="6156" y="409793"/>
                    <a:pt x="6634" y="412021"/>
                  </a:cubicBezTo>
                  <a:cubicBezTo>
                    <a:pt x="7642" y="417220"/>
                    <a:pt x="8810" y="422365"/>
                    <a:pt x="10084" y="427458"/>
                  </a:cubicBezTo>
                  <a:lnTo>
                    <a:pt x="10880" y="431065"/>
                  </a:lnTo>
                  <a:lnTo>
                    <a:pt x="17460" y="456528"/>
                  </a:lnTo>
                  <a:lnTo>
                    <a:pt x="18681" y="456528"/>
                  </a:lnTo>
                  <a:cubicBezTo>
                    <a:pt x="65224" y="592065"/>
                    <a:pt x="193869" y="689726"/>
                    <a:pt x="345016" y="689726"/>
                  </a:cubicBezTo>
                  <a:cubicBezTo>
                    <a:pt x="496162" y="689726"/>
                    <a:pt x="624807" y="592065"/>
                    <a:pt x="671350" y="456528"/>
                  </a:cubicBezTo>
                  <a:lnTo>
                    <a:pt x="672624" y="45652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3B2E79-5288-283A-51C7-A0DEFA09ECA7}"/>
                </a:ext>
              </a:extLst>
            </p:cNvPr>
            <p:cNvSpPr/>
            <p:nvPr/>
          </p:nvSpPr>
          <p:spPr>
            <a:xfrm>
              <a:off x="3088812" y="5913815"/>
              <a:ext cx="67931" cy="77714"/>
            </a:xfrm>
            <a:custGeom>
              <a:avLst/>
              <a:gdLst>
                <a:gd name="connsiteX0" fmla="*/ 67931 w 67931"/>
                <a:gd name="connsiteY0" fmla="*/ 0 h 77714"/>
                <a:gd name="connsiteX1" fmla="*/ 0 w 67931"/>
                <a:gd name="connsiteY1" fmla="*/ 0 h 77714"/>
                <a:gd name="connsiteX2" fmla="*/ 0 w 67931"/>
                <a:gd name="connsiteY2" fmla="*/ 77715 h 77714"/>
                <a:gd name="connsiteX3" fmla="*/ 67931 w 67931"/>
                <a:gd name="connsiteY3" fmla="*/ 77715 h 77714"/>
                <a:gd name="connsiteX4" fmla="*/ 67931 w 67931"/>
                <a:gd name="connsiteY4" fmla="*/ 0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67931" y="0"/>
                  </a:moveTo>
                  <a:lnTo>
                    <a:pt x="0" y="0"/>
                  </a:lnTo>
                  <a:lnTo>
                    <a:pt x="0" y="77715"/>
                  </a:lnTo>
                  <a:lnTo>
                    <a:pt x="67931" y="77715"/>
                  </a:lnTo>
                  <a:lnTo>
                    <a:pt x="67931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9F15562-C857-C361-58EA-453A1872BE98}"/>
                </a:ext>
              </a:extLst>
            </p:cNvPr>
            <p:cNvSpPr/>
            <p:nvPr/>
          </p:nvSpPr>
          <p:spPr>
            <a:xfrm>
              <a:off x="3088812" y="6768890"/>
              <a:ext cx="67931" cy="77714"/>
            </a:xfrm>
            <a:custGeom>
              <a:avLst/>
              <a:gdLst>
                <a:gd name="connsiteX0" fmla="*/ 0 w 67931"/>
                <a:gd name="connsiteY0" fmla="*/ 77715 h 77714"/>
                <a:gd name="connsiteX1" fmla="*/ 67931 w 67931"/>
                <a:gd name="connsiteY1" fmla="*/ 77715 h 77714"/>
                <a:gd name="connsiteX2" fmla="*/ 67931 w 67931"/>
                <a:gd name="connsiteY2" fmla="*/ 0 h 77714"/>
                <a:gd name="connsiteX3" fmla="*/ 0 w 67931"/>
                <a:gd name="connsiteY3" fmla="*/ 0 h 77714"/>
                <a:gd name="connsiteX4" fmla="*/ 0 w 67931"/>
                <a:gd name="connsiteY4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0" y="77715"/>
                  </a:moveTo>
                  <a:lnTo>
                    <a:pt x="67931" y="77715"/>
                  </a:lnTo>
                  <a:lnTo>
                    <a:pt x="67931" y="0"/>
                  </a:lnTo>
                  <a:lnTo>
                    <a:pt x="0" y="0"/>
                  </a:lnTo>
                  <a:lnTo>
                    <a:pt x="0" y="77715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619995D-FE62-858E-09A5-D0E2D1C7A21A}"/>
                </a:ext>
              </a:extLst>
            </p:cNvPr>
            <p:cNvSpPr/>
            <p:nvPr/>
          </p:nvSpPr>
          <p:spPr>
            <a:xfrm>
              <a:off x="3511630" y="6346259"/>
              <a:ext cx="77749" cy="67900"/>
            </a:xfrm>
            <a:custGeom>
              <a:avLst/>
              <a:gdLst>
                <a:gd name="connsiteX0" fmla="*/ 0 w 77749"/>
                <a:gd name="connsiteY0" fmla="*/ 67901 h 67900"/>
                <a:gd name="connsiteX1" fmla="*/ 77749 w 77749"/>
                <a:gd name="connsiteY1" fmla="*/ 67901 h 67900"/>
                <a:gd name="connsiteX2" fmla="*/ 77749 w 77749"/>
                <a:gd name="connsiteY2" fmla="*/ 0 h 67900"/>
                <a:gd name="connsiteX3" fmla="*/ 0 w 77749"/>
                <a:gd name="connsiteY3" fmla="*/ 0 h 67900"/>
                <a:gd name="connsiteX4" fmla="*/ 0 w 77749"/>
                <a:gd name="connsiteY4" fmla="*/ 67901 h 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9" h="67900">
                  <a:moveTo>
                    <a:pt x="0" y="67901"/>
                  </a:moveTo>
                  <a:lnTo>
                    <a:pt x="77749" y="67901"/>
                  </a:lnTo>
                  <a:lnTo>
                    <a:pt x="77749" y="0"/>
                  </a:lnTo>
                  <a:lnTo>
                    <a:pt x="0" y="0"/>
                  </a:lnTo>
                  <a:lnTo>
                    <a:pt x="0" y="67901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469183C-524E-243A-6313-AC303FF04A67}"/>
                </a:ext>
              </a:extLst>
            </p:cNvPr>
            <p:cNvSpPr/>
            <p:nvPr/>
          </p:nvSpPr>
          <p:spPr>
            <a:xfrm>
              <a:off x="3373698" y="6026435"/>
              <a:ext cx="103011" cy="102965"/>
            </a:xfrm>
            <a:custGeom>
              <a:avLst/>
              <a:gdLst>
                <a:gd name="connsiteX0" fmla="*/ 0 w 103011"/>
                <a:gd name="connsiteY0" fmla="*/ 54957 h 102965"/>
                <a:gd name="connsiteX1" fmla="*/ 48029 w 103011"/>
                <a:gd name="connsiteY1" fmla="*/ 102965 h 102965"/>
                <a:gd name="connsiteX2" fmla="*/ 103011 w 103011"/>
                <a:gd name="connsiteY2" fmla="*/ 48008 h 102965"/>
                <a:gd name="connsiteX3" fmla="*/ 54982 w 103011"/>
                <a:gd name="connsiteY3" fmla="*/ 0 h 102965"/>
                <a:gd name="connsiteX4" fmla="*/ 0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54957"/>
                  </a:moveTo>
                  <a:lnTo>
                    <a:pt x="48029" y="102965"/>
                  </a:lnTo>
                  <a:lnTo>
                    <a:pt x="103011" y="48008"/>
                  </a:lnTo>
                  <a:lnTo>
                    <a:pt x="54982" y="0"/>
                  </a:lnTo>
                  <a:lnTo>
                    <a:pt x="0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2732A08-E36A-626C-0987-B3A5E2443567}"/>
                </a:ext>
              </a:extLst>
            </p:cNvPr>
            <p:cNvSpPr/>
            <p:nvPr/>
          </p:nvSpPr>
          <p:spPr>
            <a:xfrm>
              <a:off x="2768846" y="6026435"/>
              <a:ext cx="103011" cy="102965"/>
            </a:xfrm>
            <a:custGeom>
              <a:avLst/>
              <a:gdLst>
                <a:gd name="connsiteX0" fmla="*/ 103011 w 103011"/>
                <a:gd name="connsiteY0" fmla="*/ 54957 h 102965"/>
                <a:gd name="connsiteX1" fmla="*/ 48029 w 103011"/>
                <a:gd name="connsiteY1" fmla="*/ 0 h 102965"/>
                <a:gd name="connsiteX2" fmla="*/ 0 w 103011"/>
                <a:gd name="connsiteY2" fmla="*/ 48008 h 102965"/>
                <a:gd name="connsiteX3" fmla="*/ 54982 w 103011"/>
                <a:gd name="connsiteY3" fmla="*/ 102965 h 102965"/>
                <a:gd name="connsiteX4" fmla="*/ 103011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103011" y="54957"/>
                  </a:moveTo>
                  <a:lnTo>
                    <a:pt x="48029" y="0"/>
                  </a:lnTo>
                  <a:lnTo>
                    <a:pt x="0" y="48008"/>
                  </a:lnTo>
                  <a:lnTo>
                    <a:pt x="54982" y="102965"/>
                  </a:lnTo>
                  <a:lnTo>
                    <a:pt x="103011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07A8F21-37BC-2831-9F6A-C95C8E157EA0}"/>
                </a:ext>
              </a:extLst>
            </p:cNvPr>
            <p:cNvSpPr/>
            <p:nvPr/>
          </p:nvSpPr>
          <p:spPr>
            <a:xfrm>
              <a:off x="3373698" y="6631019"/>
              <a:ext cx="103011" cy="102965"/>
            </a:xfrm>
            <a:custGeom>
              <a:avLst/>
              <a:gdLst>
                <a:gd name="connsiteX0" fmla="*/ 0 w 103011"/>
                <a:gd name="connsiteY0" fmla="*/ 48008 h 102965"/>
                <a:gd name="connsiteX1" fmla="*/ 54982 w 103011"/>
                <a:gd name="connsiteY1" fmla="*/ 102965 h 102965"/>
                <a:gd name="connsiteX2" fmla="*/ 103011 w 103011"/>
                <a:gd name="connsiteY2" fmla="*/ 54957 h 102965"/>
                <a:gd name="connsiteX3" fmla="*/ 48029 w 103011"/>
                <a:gd name="connsiteY3" fmla="*/ 0 h 102965"/>
                <a:gd name="connsiteX4" fmla="*/ 0 w 103011"/>
                <a:gd name="connsiteY4" fmla="*/ 48008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48008"/>
                  </a:moveTo>
                  <a:lnTo>
                    <a:pt x="54982" y="102965"/>
                  </a:lnTo>
                  <a:lnTo>
                    <a:pt x="103011" y="54957"/>
                  </a:lnTo>
                  <a:lnTo>
                    <a:pt x="48029" y="0"/>
                  </a:lnTo>
                  <a:lnTo>
                    <a:pt x="0" y="4800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0082F55-0359-4150-EC5C-3C43BE37EF14}"/>
                </a:ext>
              </a:extLst>
            </p:cNvPr>
            <p:cNvSpPr/>
            <p:nvPr/>
          </p:nvSpPr>
          <p:spPr>
            <a:xfrm>
              <a:off x="2466659" y="4636215"/>
              <a:ext cx="1778838" cy="1000637"/>
            </a:xfrm>
            <a:custGeom>
              <a:avLst/>
              <a:gdLst>
                <a:gd name="connsiteX0" fmla="*/ 1710908 w 1778838"/>
                <a:gd name="connsiteY0" fmla="*/ 777307 h 1000637"/>
                <a:gd name="connsiteX1" fmla="*/ 67931 w 1778838"/>
                <a:gd name="connsiteY1" fmla="*/ 777307 h 1000637"/>
                <a:gd name="connsiteX2" fmla="*/ 67931 w 1778838"/>
                <a:gd name="connsiteY2" fmla="*/ 223331 h 1000637"/>
                <a:gd name="connsiteX3" fmla="*/ 1710908 w 1778838"/>
                <a:gd name="connsiteY3" fmla="*/ 223331 h 1000637"/>
                <a:gd name="connsiteX4" fmla="*/ 1589322 w 1778838"/>
                <a:gd name="connsiteY4" fmla="*/ 932737 h 1000637"/>
                <a:gd name="connsiteX5" fmla="*/ 189517 w 1778838"/>
                <a:gd name="connsiteY5" fmla="*/ 932737 h 1000637"/>
                <a:gd name="connsiteX6" fmla="*/ 72867 w 1778838"/>
                <a:gd name="connsiteY6" fmla="*/ 845208 h 1000637"/>
                <a:gd name="connsiteX7" fmla="*/ 1705972 w 1778838"/>
                <a:gd name="connsiteY7" fmla="*/ 845208 h 1000637"/>
                <a:gd name="connsiteX8" fmla="*/ 1589322 w 1778838"/>
                <a:gd name="connsiteY8" fmla="*/ 932737 h 1000637"/>
                <a:gd name="connsiteX9" fmla="*/ 189517 w 1778838"/>
                <a:gd name="connsiteY9" fmla="*/ 67901 h 1000637"/>
                <a:gd name="connsiteX10" fmla="*/ 1589322 w 1778838"/>
                <a:gd name="connsiteY10" fmla="*/ 67901 h 1000637"/>
                <a:gd name="connsiteX11" fmla="*/ 1705972 w 1778838"/>
                <a:gd name="connsiteY11" fmla="*/ 155430 h 1000637"/>
                <a:gd name="connsiteX12" fmla="*/ 72867 w 1778838"/>
                <a:gd name="connsiteY12" fmla="*/ 155430 h 1000637"/>
                <a:gd name="connsiteX13" fmla="*/ 189517 w 1778838"/>
                <a:gd name="connsiteY13" fmla="*/ 67901 h 1000637"/>
                <a:gd name="connsiteX14" fmla="*/ 1589322 w 1778838"/>
                <a:gd name="connsiteY14" fmla="*/ 0 h 1000637"/>
                <a:gd name="connsiteX15" fmla="*/ 189517 w 1778838"/>
                <a:gd name="connsiteY15" fmla="*/ 0 h 1000637"/>
                <a:gd name="connsiteX16" fmla="*/ 3237 w 1778838"/>
                <a:gd name="connsiteY16" fmla="*/ 155430 h 1000637"/>
                <a:gd name="connsiteX17" fmla="*/ 0 w 1778838"/>
                <a:gd name="connsiteY17" fmla="*/ 189380 h 1000637"/>
                <a:gd name="connsiteX18" fmla="*/ 0 w 1778838"/>
                <a:gd name="connsiteY18" fmla="*/ 811258 h 1000637"/>
                <a:gd name="connsiteX19" fmla="*/ 3237 w 1778838"/>
                <a:gd name="connsiteY19" fmla="*/ 845208 h 1000637"/>
                <a:gd name="connsiteX20" fmla="*/ 189517 w 1778838"/>
                <a:gd name="connsiteY20" fmla="*/ 1000638 h 1000637"/>
                <a:gd name="connsiteX21" fmla="*/ 1589322 w 1778838"/>
                <a:gd name="connsiteY21" fmla="*/ 1000638 h 1000637"/>
                <a:gd name="connsiteX22" fmla="*/ 1775602 w 1778838"/>
                <a:gd name="connsiteY22" fmla="*/ 845208 h 1000637"/>
                <a:gd name="connsiteX23" fmla="*/ 1778839 w 1778838"/>
                <a:gd name="connsiteY23" fmla="*/ 811258 h 1000637"/>
                <a:gd name="connsiteX24" fmla="*/ 1778839 w 1778838"/>
                <a:gd name="connsiteY24" fmla="*/ 189380 h 1000637"/>
                <a:gd name="connsiteX25" fmla="*/ 1775602 w 1778838"/>
                <a:gd name="connsiteY25" fmla="*/ 155430 h 1000637"/>
                <a:gd name="connsiteX26" fmla="*/ 1589322 w 1778838"/>
                <a:gd name="connsiteY26" fmla="*/ 0 h 100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78838" h="1000637">
                  <a:moveTo>
                    <a:pt x="1710908" y="777307"/>
                  </a:moveTo>
                  <a:lnTo>
                    <a:pt x="67931" y="777307"/>
                  </a:lnTo>
                  <a:lnTo>
                    <a:pt x="67931" y="223331"/>
                  </a:lnTo>
                  <a:lnTo>
                    <a:pt x="1710908" y="223331"/>
                  </a:lnTo>
                  <a:close/>
                  <a:moveTo>
                    <a:pt x="1589322" y="932737"/>
                  </a:moveTo>
                  <a:lnTo>
                    <a:pt x="189517" y="932737"/>
                  </a:lnTo>
                  <a:cubicBezTo>
                    <a:pt x="134270" y="932737"/>
                    <a:pt x="87620" y="895710"/>
                    <a:pt x="72867" y="845208"/>
                  </a:cubicBezTo>
                  <a:lnTo>
                    <a:pt x="1705972" y="845208"/>
                  </a:lnTo>
                  <a:cubicBezTo>
                    <a:pt x="1691218" y="895710"/>
                    <a:pt x="1644569" y="932737"/>
                    <a:pt x="1589322" y="932737"/>
                  </a:cubicBezTo>
                  <a:close/>
                  <a:moveTo>
                    <a:pt x="189517" y="67901"/>
                  </a:moveTo>
                  <a:lnTo>
                    <a:pt x="1589322" y="67901"/>
                  </a:lnTo>
                  <a:cubicBezTo>
                    <a:pt x="1644569" y="67901"/>
                    <a:pt x="1691218" y="104928"/>
                    <a:pt x="1705972" y="155430"/>
                  </a:cubicBezTo>
                  <a:lnTo>
                    <a:pt x="72867" y="155430"/>
                  </a:lnTo>
                  <a:cubicBezTo>
                    <a:pt x="87620" y="104928"/>
                    <a:pt x="134270" y="67901"/>
                    <a:pt x="189517" y="67901"/>
                  </a:cubicBezTo>
                  <a:close/>
                  <a:moveTo>
                    <a:pt x="1589322" y="0"/>
                  </a:moveTo>
                  <a:lnTo>
                    <a:pt x="189517" y="0"/>
                  </a:lnTo>
                  <a:cubicBezTo>
                    <a:pt x="96643" y="0"/>
                    <a:pt x="19318" y="67158"/>
                    <a:pt x="3237" y="155430"/>
                  </a:cubicBezTo>
                  <a:lnTo>
                    <a:pt x="0" y="189380"/>
                  </a:lnTo>
                  <a:lnTo>
                    <a:pt x="0" y="811258"/>
                  </a:lnTo>
                  <a:lnTo>
                    <a:pt x="3237" y="845208"/>
                  </a:lnTo>
                  <a:cubicBezTo>
                    <a:pt x="19318" y="933480"/>
                    <a:pt x="96643" y="1000638"/>
                    <a:pt x="189517" y="1000638"/>
                  </a:cubicBezTo>
                  <a:lnTo>
                    <a:pt x="1589322" y="1000638"/>
                  </a:lnTo>
                  <a:cubicBezTo>
                    <a:pt x="1682196" y="1000638"/>
                    <a:pt x="1759521" y="933480"/>
                    <a:pt x="1775602" y="845208"/>
                  </a:cubicBezTo>
                  <a:lnTo>
                    <a:pt x="1778839" y="811258"/>
                  </a:lnTo>
                  <a:lnTo>
                    <a:pt x="1778839" y="189380"/>
                  </a:lnTo>
                  <a:lnTo>
                    <a:pt x="1775602" y="155430"/>
                  </a:lnTo>
                  <a:cubicBezTo>
                    <a:pt x="1759521" y="67158"/>
                    <a:pt x="1682196" y="0"/>
                    <a:pt x="1589322" y="0"/>
                  </a:cubicBez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18FDEF0-BB61-CFAF-E499-44B549411B29}"/>
                </a:ext>
              </a:extLst>
            </p:cNvPr>
            <p:cNvSpPr/>
            <p:nvPr/>
          </p:nvSpPr>
          <p:spPr>
            <a:xfrm>
              <a:off x="3883393" y="4963943"/>
              <a:ext cx="193019" cy="345128"/>
            </a:xfrm>
            <a:custGeom>
              <a:avLst/>
              <a:gdLst>
                <a:gd name="connsiteX0" fmla="*/ 53337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30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37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0DF1AB6-654F-EFC2-78DE-B41EFE32240C}"/>
                </a:ext>
              </a:extLst>
            </p:cNvPr>
            <p:cNvSpPr/>
            <p:nvPr/>
          </p:nvSpPr>
          <p:spPr>
            <a:xfrm>
              <a:off x="3572343" y="4963943"/>
              <a:ext cx="192966" cy="345128"/>
            </a:xfrm>
            <a:custGeom>
              <a:avLst/>
              <a:gdLst>
                <a:gd name="connsiteX0" fmla="*/ 53337 w 192966"/>
                <a:gd name="connsiteY0" fmla="*/ 304387 h 345128"/>
                <a:gd name="connsiteX1" fmla="*/ 152208 w 192966"/>
                <a:gd name="connsiteY1" fmla="*/ 106679 h 345128"/>
                <a:gd name="connsiteX2" fmla="*/ 152208 w 192966"/>
                <a:gd name="connsiteY2" fmla="*/ 304387 h 345128"/>
                <a:gd name="connsiteX3" fmla="*/ 139630 w 192966"/>
                <a:gd name="connsiteY3" fmla="*/ 40741 h 345128"/>
                <a:gd name="connsiteX4" fmla="*/ 40759 w 192966"/>
                <a:gd name="connsiteY4" fmla="*/ 238449 h 345128"/>
                <a:gd name="connsiteX5" fmla="*/ 40759 w 192966"/>
                <a:gd name="connsiteY5" fmla="*/ 40741 h 345128"/>
                <a:gd name="connsiteX6" fmla="*/ 192967 w 192966"/>
                <a:gd name="connsiteY6" fmla="*/ 0 h 345128"/>
                <a:gd name="connsiteX7" fmla="*/ 0 w 192966"/>
                <a:gd name="connsiteY7" fmla="*/ 0 h 345128"/>
                <a:gd name="connsiteX8" fmla="*/ 0 w 192966"/>
                <a:gd name="connsiteY8" fmla="*/ 345128 h 345128"/>
                <a:gd name="connsiteX9" fmla="*/ 192967 w 192966"/>
                <a:gd name="connsiteY9" fmla="*/ 345128 h 345128"/>
                <a:gd name="connsiteX10" fmla="*/ 192967 w 192966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966" h="345128">
                  <a:moveTo>
                    <a:pt x="53337" y="304387"/>
                  </a:moveTo>
                  <a:lnTo>
                    <a:pt x="152208" y="106679"/>
                  </a:lnTo>
                  <a:lnTo>
                    <a:pt x="152208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2967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2967" y="345128"/>
                  </a:lnTo>
                  <a:lnTo>
                    <a:pt x="192967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3D339F1-8B14-39AF-3E90-83D265C5C18F}"/>
                </a:ext>
              </a:extLst>
            </p:cNvPr>
            <p:cNvSpPr/>
            <p:nvPr/>
          </p:nvSpPr>
          <p:spPr>
            <a:xfrm>
              <a:off x="3261240" y="4963943"/>
              <a:ext cx="193019" cy="345128"/>
            </a:xfrm>
            <a:custGeom>
              <a:avLst/>
              <a:gdLst>
                <a:gd name="connsiteX0" fmla="*/ 53390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83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90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83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CC0751D-06D4-15EC-65FB-9EC980674B0E}"/>
              </a:ext>
            </a:extLst>
          </p:cNvPr>
          <p:cNvGrpSpPr/>
          <p:nvPr/>
        </p:nvGrpSpPr>
        <p:grpSpPr>
          <a:xfrm>
            <a:off x="6682301" y="7774448"/>
            <a:ext cx="1139494" cy="1859012"/>
            <a:chOff x="1125378" y="3924300"/>
            <a:chExt cx="1551907" cy="277341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EA7076-DC8B-283E-7368-6F4EEFC7D58C}"/>
                </a:ext>
              </a:extLst>
            </p:cNvPr>
            <p:cNvSpPr/>
            <p:nvPr/>
          </p:nvSpPr>
          <p:spPr>
            <a:xfrm>
              <a:off x="1341029" y="3936215"/>
              <a:ext cx="264851" cy="81577"/>
            </a:xfrm>
            <a:custGeom>
              <a:avLst/>
              <a:gdLst>
                <a:gd name="connsiteX0" fmla="*/ 248979 w 264851"/>
                <a:gd name="connsiteY0" fmla="*/ 81577 h 81577"/>
                <a:gd name="connsiteX1" fmla="*/ 15873 w 264851"/>
                <a:gd name="connsiteY1" fmla="*/ 81577 h 81577"/>
                <a:gd name="connsiteX2" fmla="*/ 0 w 264851"/>
                <a:gd name="connsiteY2" fmla="*/ 65690 h 81577"/>
                <a:gd name="connsiteX3" fmla="*/ 0 w 264851"/>
                <a:gd name="connsiteY3" fmla="*/ 15887 h 81577"/>
                <a:gd name="connsiteX4" fmla="*/ 15873 w 264851"/>
                <a:gd name="connsiteY4" fmla="*/ 0 h 81577"/>
                <a:gd name="connsiteX5" fmla="*/ 248979 w 264851"/>
                <a:gd name="connsiteY5" fmla="*/ 0 h 81577"/>
                <a:gd name="connsiteX6" fmla="*/ 264852 w 264851"/>
                <a:gd name="connsiteY6" fmla="*/ 15887 h 81577"/>
                <a:gd name="connsiteX7" fmla="*/ 264852 w 264851"/>
                <a:gd name="connsiteY7" fmla="*/ 65690 h 81577"/>
                <a:gd name="connsiteX8" fmla="*/ 248979 w 264851"/>
                <a:gd name="connsiteY8" fmla="*/ 81577 h 8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851" h="81577">
                  <a:moveTo>
                    <a:pt x="248979" y="81577"/>
                  </a:moveTo>
                  <a:lnTo>
                    <a:pt x="15873" y="81577"/>
                  </a:lnTo>
                  <a:cubicBezTo>
                    <a:pt x="7131" y="81577"/>
                    <a:pt x="0" y="74409"/>
                    <a:pt x="0" y="65690"/>
                  </a:cubicBezTo>
                  <a:lnTo>
                    <a:pt x="0" y="15887"/>
                  </a:lnTo>
                  <a:cubicBezTo>
                    <a:pt x="0" y="7137"/>
                    <a:pt x="7131" y="0"/>
                    <a:pt x="15873" y="0"/>
                  </a:cubicBezTo>
                  <a:lnTo>
                    <a:pt x="248979" y="0"/>
                  </a:lnTo>
                  <a:cubicBezTo>
                    <a:pt x="257721" y="0"/>
                    <a:pt x="264852" y="7137"/>
                    <a:pt x="264852" y="15887"/>
                  </a:cubicBezTo>
                  <a:lnTo>
                    <a:pt x="264852" y="65690"/>
                  </a:lnTo>
                  <a:cubicBezTo>
                    <a:pt x="264852" y="74409"/>
                    <a:pt x="257721" y="81577"/>
                    <a:pt x="248979" y="81577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4D53F7-4440-1920-4E15-E10672DCA480}"/>
                </a:ext>
              </a:extLst>
            </p:cNvPr>
            <p:cNvSpPr/>
            <p:nvPr/>
          </p:nvSpPr>
          <p:spPr>
            <a:xfrm>
              <a:off x="1329124" y="3924300"/>
              <a:ext cx="288661" cy="105408"/>
            </a:xfrm>
            <a:custGeom>
              <a:avLst/>
              <a:gdLst>
                <a:gd name="connsiteX0" fmla="*/ 27778 w 288661"/>
                <a:gd name="connsiteY0" fmla="*/ 23831 h 105408"/>
                <a:gd name="connsiteX1" fmla="*/ 23810 w 288661"/>
                <a:gd name="connsiteY1" fmla="*/ 27803 h 105408"/>
                <a:gd name="connsiteX2" fmla="*/ 23810 w 288661"/>
                <a:gd name="connsiteY2" fmla="*/ 77606 h 105408"/>
                <a:gd name="connsiteX3" fmla="*/ 27778 w 288661"/>
                <a:gd name="connsiteY3" fmla="*/ 81577 h 105408"/>
                <a:gd name="connsiteX4" fmla="*/ 260883 w 288661"/>
                <a:gd name="connsiteY4" fmla="*/ 81577 h 105408"/>
                <a:gd name="connsiteX5" fmla="*/ 264852 w 288661"/>
                <a:gd name="connsiteY5" fmla="*/ 77606 h 105408"/>
                <a:gd name="connsiteX6" fmla="*/ 264852 w 288661"/>
                <a:gd name="connsiteY6" fmla="*/ 27803 h 105408"/>
                <a:gd name="connsiteX7" fmla="*/ 260883 w 288661"/>
                <a:gd name="connsiteY7" fmla="*/ 23831 h 105408"/>
                <a:gd name="connsiteX8" fmla="*/ 260883 w 288661"/>
                <a:gd name="connsiteY8" fmla="*/ 105408 h 105408"/>
                <a:gd name="connsiteX9" fmla="*/ 27778 w 288661"/>
                <a:gd name="connsiteY9" fmla="*/ 105408 h 105408"/>
                <a:gd name="connsiteX10" fmla="*/ 0 w 288661"/>
                <a:gd name="connsiteY10" fmla="*/ 77606 h 105408"/>
                <a:gd name="connsiteX11" fmla="*/ 0 w 288661"/>
                <a:gd name="connsiteY11" fmla="*/ 27803 h 105408"/>
                <a:gd name="connsiteX12" fmla="*/ 27778 w 288661"/>
                <a:gd name="connsiteY12" fmla="*/ 0 h 105408"/>
                <a:gd name="connsiteX13" fmla="*/ 260883 w 288661"/>
                <a:gd name="connsiteY13" fmla="*/ 0 h 105408"/>
                <a:gd name="connsiteX14" fmla="*/ 288661 w 288661"/>
                <a:gd name="connsiteY14" fmla="*/ 27803 h 105408"/>
                <a:gd name="connsiteX15" fmla="*/ 288661 w 288661"/>
                <a:gd name="connsiteY15" fmla="*/ 77606 h 105408"/>
                <a:gd name="connsiteX16" fmla="*/ 260883 w 288661"/>
                <a:gd name="connsiteY16" fmla="*/ 105408 h 1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661" h="105408">
                  <a:moveTo>
                    <a:pt x="27778" y="23831"/>
                  </a:moveTo>
                  <a:cubicBezTo>
                    <a:pt x="25639" y="23831"/>
                    <a:pt x="23810" y="25662"/>
                    <a:pt x="23810" y="27803"/>
                  </a:cubicBezTo>
                  <a:lnTo>
                    <a:pt x="23810" y="77606"/>
                  </a:lnTo>
                  <a:cubicBezTo>
                    <a:pt x="23810" y="79747"/>
                    <a:pt x="25639" y="81577"/>
                    <a:pt x="27778" y="81577"/>
                  </a:cubicBezTo>
                  <a:lnTo>
                    <a:pt x="260883" y="81577"/>
                  </a:lnTo>
                  <a:cubicBezTo>
                    <a:pt x="263054" y="81577"/>
                    <a:pt x="264852" y="79747"/>
                    <a:pt x="264852" y="77606"/>
                  </a:cubicBezTo>
                  <a:lnTo>
                    <a:pt x="264852" y="27803"/>
                  </a:lnTo>
                  <a:cubicBezTo>
                    <a:pt x="264852" y="25662"/>
                    <a:pt x="263054" y="23831"/>
                    <a:pt x="260883" y="23831"/>
                  </a:cubicBezTo>
                  <a:close/>
                  <a:moveTo>
                    <a:pt x="260883" y="105408"/>
                  </a:moveTo>
                  <a:lnTo>
                    <a:pt x="27778" y="105408"/>
                  </a:lnTo>
                  <a:cubicBezTo>
                    <a:pt x="12463" y="105408"/>
                    <a:pt x="0" y="92934"/>
                    <a:pt x="0" y="77606"/>
                  </a:cubicBezTo>
                  <a:lnTo>
                    <a:pt x="0" y="27803"/>
                  </a:lnTo>
                  <a:cubicBezTo>
                    <a:pt x="0" y="12474"/>
                    <a:pt x="12463" y="0"/>
                    <a:pt x="27778" y="0"/>
                  </a:cubicBezTo>
                  <a:lnTo>
                    <a:pt x="260883" y="0"/>
                  </a:lnTo>
                  <a:cubicBezTo>
                    <a:pt x="276198" y="0"/>
                    <a:pt x="288661" y="12474"/>
                    <a:pt x="288661" y="27803"/>
                  </a:cubicBezTo>
                  <a:lnTo>
                    <a:pt x="288661" y="77606"/>
                  </a:lnTo>
                  <a:cubicBezTo>
                    <a:pt x="288661" y="92934"/>
                    <a:pt x="276198" y="105408"/>
                    <a:pt x="260883" y="10540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159BE3-CE14-A49C-8BFA-22ADE6369C1B}"/>
                </a:ext>
              </a:extLst>
            </p:cNvPr>
            <p:cNvSpPr/>
            <p:nvPr/>
          </p:nvSpPr>
          <p:spPr>
            <a:xfrm>
              <a:off x="2135615" y="3936215"/>
              <a:ext cx="305619" cy="81577"/>
            </a:xfrm>
            <a:custGeom>
              <a:avLst/>
              <a:gdLst>
                <a:gd name="connsiteX0" fmla="*/ 289746 w 305619"/>
                <a:gd name="connsiteY0" fmla="*/ 81577 h 81577"/>
                <a:gd name="connsiteX1" fmla="*/ 15873 w 305619"/>
                <a:gd name="connsiteY1" fmla="*/ 81577 h 81577"/>
                <a:gd name="connsiteX2" fmla="*/ 0 w 305619"/>
                <a:gd name="connsiteY2" fmla="*/ 65690 h 81577"/>
                <a:gd name="connsiteX3" fmla="*/ 0 w 305619"/>
                <a:gd name="connsiteY3" fmla="*/ 15887 h 81577"/>
                <a:gd name="connsiteX4" fmla="*/ 15873 w 305619"/>
                <a:gd name="connsiteY4" fmla="*/ 0 h 81577"/>
                <a:gd name="connsiteX5" fmla="*/ 289746 w 305619"/>
                <a:gd name="connsiteY5" fmla="*/ 0 h 81577"/>
                <a:gd name="connsiteX6" fmla="*/ 305619 w 305619"/>
                <a:gd name="connsiteY6" fmla="*/ 15887 h 81577"/>
                <a:gd name="connsiteX7" fmla="*/ 305619 w 305619"/>
                <a:gd name="connsiteY7" fmla="*/ 65690 h 81577"/>
                <a:gd name="connsiteX8" fmla="*/ 289746 w 305619"/>
                <a:gd name="connsiteY8" fmla="*/ 81577 h 8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81577">
                  <a:moveTo>
                    <a:pt x="289746" y="81577"/>
                  </a:moveTo>
                  <a:lnTo>
                    <a:pt x="15873" y="81577"/>
                  </a:lnTo>
                  <a:cubicBezTo>
                    <a:pt x="7162" y="81577"/>
                    <a:pt x="0" y="74409"/>
                    <a:pt x="0" y="65690"/>
                  </a:cubicBezTo>
                  <a:lnTo>
                    <a:pt x="0" y="15887"/>
                  </a:lnTo>
                  <a:cubicBezTo>
                    <a:pt x="0" y="7137"/>
                    <a:pt x="7162" y="0"/>
                    <a:pt x="15873" y="0"/>
                  </a:cubicBezTo>
                  <a:lnTo>
                    <a:pt x="289746" y="0"/>
                  </a:lnTo>
                  <a:cubicBezTo>
                    <a:pt x="298489" y="0"/>
                    <a:pt x="305619" y="7137"/>
                    <a:pt x="305619" y="15887"/>
                  </a:cubicBezTo>
                  <a:lnTo>
                    <a:pt x="305619" y="65690"/>
                  </a:lnTo>
                  <a:cubicBezTo>
                    <a:pt x="305619" y="74409"/>
                    <a:pt x="298489" y="81577"/>
                    <a:pt x="289746" y="81577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94C516-D80B-C71E-C217-A5D321DE4CB1}"/>
                </a:ext>
              </a:extLst>
            </p:cNvPr>
            <p:cNvSpPr/>
            <p:nvPr/>
          </p:nvSpPr>
          <p:spPr>
            <a:xfrm>
              <a:off x="2123710" y="3924300"/>
              <a:ext cx="329429" cy="105408"/>
            </a:xfrm>
            <a:custGeom>
              <a:avLst/>
              <a:gdLst>
                <a:gd name="connsiteX0" fmla="*/ 27778 w 329429"/>
                <a:gd name="connsiteY0" fmla="*/ 23831 h 105408"/>
                <a:gd name="connsiteX1" fmla="*/ 23810 w 329429"/>
                <a:gd name="connsiteY1" fmla="*/ 27803 h 105408"/>
                <a:gd name="connsiteX2" fmla="*/ 23810 w 329429"/>
                <a:gd name="connsiteY2" fmla="*/ 77606 h 105408"/>
                <a:gd name="connsiteX3" fmla="*/ 27778 w 329429"/>
                <a:gd name="connsiteY3" fmla="*/ 81577 h 105408"/>
                <a:gd name="connsiteX4" fmla="*/ 301651 w 329429"/>
                <a:gd name="connsiteY4" fmla="*/ 81577 h 105408"/>
                <a:gd name="connsiteX5" fmla="*/ 305619 w 329429"/>
                <a:gd name="connsiteY5" fmla="*/ 77606 h 105408"/>
                <a:gd name="connsiteX6" fmla="*/ 305619 w 329429"/>
                <a:gd name="connsiteY6" fmla="*/ 27803 h 105408"/>
                <a:gd name="connsiteX7" fmla="*/ 301651 w 329429"/>
                <a:gd name="connsiteY7" fmla="*/ 23831 h 105408"/>
                <a:gd name="connsiteX8" fmla="*/ 301651 w 329429"/>
                <a:gd name="connsiteY8" fmla="*/ 105408 h 105408"/>
                <a:gd name="connsiteX9" fmla="*/ 27778 w 329429"/>
                <a:gd name="connsiteY9" fmla="*/ 105408 h 105408"/>
                <a:gd name="connsiteX10" fmla="*/ 0 w 329429"/>
                <a:gd name="connsiteY10" fmla="*/ 77606 h 105408"/>
                <a:gd name="connsiteX11" fmla="*/ 0 w 329429"/>
                <a:gd name="connsiteY11" fmla="*/ 27803 h 105408"/>
                <a:gd name="connsiteX12" fmla="*/ 27778 w 329429"/>
                <a:gd name="connsiteY12" fmla="*/ 0 h 105408"/>
                <a:gd name="connsiteX13" fmla="*/ 301651 w 329429"/>
                <a:gd name="connsiteY13" fmla="*/ 0 h 105408"/>
                <a:gd name="connsiteX14" fmla="*/ 329429 w 329429"/>
                <a:gd name="connsiteY14" fmla="*/ 27803 h 105408"/>
                <a:gd name="connsiteX15" fmla="*/ 329429 w 329429"/>
                <a:gd name="connsiteY15" fmla="*/ 77606 h 105408"/>
                <a:gd name="connsiteX16" fmla="*/ 301651 w 329429"/>
                <a:gd name="connsiteY16" fmla="*/ 105408 h 1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429" h="105408">
                  <a:moveTo>
                    <a:pt x="27778" y="23831"/>
                  </a:moveTo>
                  <a:cubicBezTo>
                    <a:pt x="25639" y="23831"/>
                    <a:pt x="23810" y="25662"/>
                    <a:pt x="23810" y="27803"/>
                  </a:cubicBezTo>
                  <a:lnTo>
                    <a:pt x="23810" y="77606"/>
                  </a:lnTo>
                  <a:cubicBezTo>
                    <a:pt x="23810" y="79747"/>
                    <a:pt x="25639" y="81577"/>
                    <a:pt x="27778" y="81577"/>
                  </a:cubicBezTo>
                  <a:lnTo>
                    <a:pt x="301651" y="81577"/>
                  </a:lnTo>
                  <a:cubicBezTo>
                    <a:pt x="303821" y="81577"/>
                    <a:pt x="305619" y="79747"/>
                    <a:pt x="305619" y="77606"/>
                  </a:cubicBezTo>
                  <a:lnTo>
                    <a:pt x="305619" y="27803"/>
                  </a:lnTo>
                  <a:cubicBezTo>
                    <a:pt x="305619" y="25662"/>
                    <a:pt x="303821" y="23831"/>
                    <a:pt x="301651" y="23831"/>
                  </a:cubicBezTo>
                  <a:close/>
                  <a:moveTo>
                    <a:pt x="301651" y="105408"/>
                  </a:moveTo>
                  <a:lnTo>
                    <a:pt x="27778" y="105408"/>
                  </a:lnTo>
                  <a:cubicBezTo>
                    <a:pt x="12463" y="105408"/>
                    <a:pt x="0" y="92934"/>
                    <a:pt x="0" y="77606"/>
                  </a:cubicBezTo>
                  <a:lnTo>
                    <a:pt x="0" y="27803"/>
                  </a:lnTo>
                  <a:cubicBezTo>
                    <a:pt x="0" y="12474"/>
                    <a:pt x="12463" y="0"/>
                    <a:pt x="27778" y="0"/>
                  </a:cubicBezTo>
                  <a:lnTo>
                    <a:pt x="301651" y="0"/>
                  </a:lnTo>
                  <a:cubicBezTo>
                    <a:pt x="316966" y="0"/>
                    <a:pt x="329429" y="12474"/>
                    <a:pt x="329429" y="27803"/>
                  </a:cubicBezTo>
                  <a:lnTo>
                    <a:pt x="329429" y="77606"/>
                  </a:lnTo>
                  <a:cubicBezTo>
                    <a:pt x="329429" y="92934"/>
                    <a:pt x="316966" y="105408"/>
                    <a:pt x="301651" y="10540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4482C9-9323-77B3-8149-9891BF4C5FD3}"/>
                </a:ext>
              </a:extLst>
            </p:cNvPr>
            <p:cNvSpPr/>
            <p:nvPr/>
          </p:nvSpPr>
          <p:spPr>
            <a:xfrm>
              <a:off x="1728153" y="3936215"/>
              <a:ext cx="305588" cy="81577"/>
            </a:xfrm>
            <a:custGeom>
              <a:avLst/>
              <a:gdLst>
                <a:gd name="connsiteX0" fmla="*/ 289715 w 305588"/>
                <a:gd name="connsiteY0" fmla="*/ 81577 h 81577"/>
                <a:gd name="connsiteX1" fmla="*/ 15873 w 305588"/>
                <a:gd name="connsiteY1" fmla="*/ 81577 h 81577"/>
                <a:gd name="connsiteX2" fmla="*/ 0 w 305588"/>
                <a:gd name="connsiteY2" fmla="*/ 65690 h 81577"/>
                <a:gd name="connsiteX3" fmla="*/ 0 w 305588"/>
                <a:gd name="connsiteY3" fmla="*/ 15887 h 81577"/>
                <a:gd name="connsiteX4" fmla="*/ 15873 w 305588"/>
                <a:gd name="connsiteY4" fmla="*/ 0 h 81577"/>
                <a:gd name="connsiteX5" fmla="*/ 289715 w 305588"/>
                <a:gd name="connsiteY5" fmla="*/ 0 h 81577"/>
                <a:gd name="connsiteX6" fmla="*/ 305588 w 305588"/>
                <a:gd name="connsiteY6" fmla="*/ 15887 h 81577"/>
                <a:gd name="connsiteX7" fmla="*/ 305588 w 305588"/>
                <a:gd name="connsiteY7" fmla="*/ 65690 h 81577"/>
                <a:gd name="connsiteX8" fmla="*/ 289715 w 305588"/>
                <a:gd name="connsiteY8" fmla="*/ 81577 h 8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588" h="81577">
                  <a:moveTo>
                    <a:pt x="289715" y="81577"/>
                  </a:moveTo>
                  <a:lnTo>
                    <a:pt x="15873" y="81577"/>
                  </a:lnTo>
                  <a:cubicBezTo>
                    <a:pt x="7131" y="81577"/>
                    <a:pt x="0" y="74409"/>
                    <a:pt x="0" y="65690"/>
                  </a:cubicBezTo>
                  <a:lnTo>
                    <a:pt x="0" y="15887"/>
                  </a:lnTo>
                  <a:cubicBezTo>
                    <a:pt x="0" y="7137"/>
                    <a:pt x="7131" y="0"/>
                    <a:pt x="15873" y="0"/>
                  </a:cubicBezTo>
                  <a:lnTo>
                    <a:pt x="289715" y="0"/>
                  </a:lnTo>
                  <a:cubicBezTo>
                    <a:pt x="298458" y="0"/>
                    <a:pt x="305588" y="7137"/>
                    <a:pt x="305588" y="15887"/>
                  </a:cubicBezTo>
                  <a:lnTo>
                    <a:pt x="305588" y="65690"/>
                  </a:lnTo>
                  <a:cubicBezTo>
                    <a:pt x="305588" y="74409"/>
                    <a:pt x="298458" y="81577"/>
                    <a:pt x="289715" y="81577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C6ADF6-1343-A1FA-6653-FCCB65C562B7}"/>
                </a:ext>
              </a:extLst>
            </p:cNvPr>
            <p:cNvSpPr/>
            <p:nvPr/>
          </p:nvSpPr>
          <p:spPr>
            <a:xfrm>
              <a:off x="1716248" y="3924300"/>
              <a:ext cx="329398" cy="105408"/>
            </a:xfrm>
            <a:custGeom>
              <a:avLst/>
              <a:gdLst>
                <a:gd name="connsiteX0" fmla="*/ 27778 w 329398"/>
                <a:gd name="connsiteY0" fmla="*/ 23831 h 105408"/>
                <a:gd name="connsiteX1" fmla="*/ 23810 w 329398"/>
                <a:gd name="connsiteY1" fmla="*/ 27803 h 105408"/>
                <a:gd name="connsiteX2" fmla="*/ 23810 w 329398"/>
                <a:gd name="connsiteY2" fmla="*/ 77606 h 105408"/>
                <a:gd name="connsiteX3" fmla="*/ 27778 w 329398"/>
                <a:gd name="connsiteY3" fmla="*/ 81577 h 105408"/>
                <a:gd name="connsiteX4" fmla="*/ 301620 w 329398"/>
                <a:gd name="connsiteY4" fmla="*/ 81577 h 105408"/>
                <a:gd name="connsiteX5" fmla="*/ 305588 w 329398"/>
                <a:gd name="connsiteY5" fmla="*/ 77606 h 105408"/>
                <a:gd name="connsiteX6" fmla="*/ 305588 w 329398"/>
                <a:gd name="connsiteY6" fmla="*/ 27803 h 105408"/>
                <a:gd name="connsiteX7" fmla="*/ 301620 w 329398"/>
                <a:gd name="connsiteY7" fmla="*/ 23831 h 105408"/>
                <a:gd name="connsiteX8" fmla="*/ 301620 w 329398"/>
                <a:gd name="connsiteY8" fmla="*/ 105408 h 105408"/>
                <a:gd name="connsiteX9" fmla="*/ 27778 w 329398"/>
                <a:gd name="connsiteY9" fmla="*/ 105408 h 105408"/>
                <a:gd name="connsiteX10" fmla="*/ 0 w 329398"/>
                <a:gd name="connsiteY10" fmla="*/ 77606 h 105408"/>
                <a:gd name="connsiteX11" fmla="*/ 0 w 329398"/>
                <a:gd name="connsiteY11" fmla="*/ 27803 h 105408"/>
                <a:gd name="connsiteX12" fmla="*/ 27778 w 329398"/>
                <a:gd name="connsiteY12" fmla="*/ 0 h 105408"/>
                <a:gd name="connsiteX13" fmla="*/ 301620 w 329398"/>
                <a:gd name="connsiteY13" fmla="*/ 0 h 105408"/>
                <a:gd name="connsiteX14" fmla="*/ 329398 w 329398"/>
                <a:gd name="connsiteY14" fmla="*/ 27803 h 105408"/>
                <a:gd name="connsiteX15" fmla="*/ 329398 w 329398"/>
                <a:gd name="connsiteY15" fmla="*/ 77606 h 105408"/>
                <a:gd name="connsiteX16" fmla="*/ 301620 w 329398"/>
                <a:gd name="connsiteY16" fmla="*/ 105408 h 1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05408">
                  <a:moveTo>
                    <a:pt x="27778" y="23831"/>
                  </a:moveTo>
                  <a:cubicBezTo>
                    <a:pt x="25608" y="23831"/>
                    <a:pt x="23810" y="25662"/>
                    <a:pt x="23810" y="27803"/>
                  </a:cubicBezTo>
                  <a:lnTo>
                    <a:pt x="23810" y="77606"/>
                  </a:lnTo>
                  <a:cubicBezTo>
                    <a:pt x="23810" y="79747"/>
                    <a:pt x="25608" y="81577"/>
                    <a:pt x="27778" y="81577"/>
                  </a:cubicBezTo>
                  <a:lnTo>
                    <a:pt x="301620" y="81577"/>
                  </a:lnTo>
                  <a:cubicBezTo>
                    <a:pt x="303790" y="81577"/>
                    <a:pt x="305588" y="79747"/>
                    <a:pt x="305588" y="77606"/>
                  </a:cubicBezTo>
                  <a:lnTo>
                    <a:pt x="305588" y="27803"/>
                  </a:lnTo>
                  <a:cubicBezTo>
                    <a:pt x="305588" y="25662"/>
                    <a:pt x="303790" y="23831"/>
                    <a:pt x="301620" y="23831"/>
                  </a:cubicBezTo>
                  <a:close/>
                  <a:moveTo>
                    <a:pt x="301620" y="105408"/>
                  </a:moveTo>
                  <a:lnTo>
                    <a:pt x="27778" y="105408"/>
                  </a:lnTo>
                  <a:cubicBezTo>
                    <a:pt x="12463" y="105408"/>
                    <a:pt x="0" y="92934"/>
                    <a:pt x="0" y="77606"/>
                  </a:cubicBezTo>
                  <a:lnTo>
                    <a:pt x="0" y="27803"/>
                  </a:lnTo>
                  <a:cubicBezTo>
                    <a:pt x="0" y="12474"/>
                    <a:pt x="12463" y="0"/>
                    <a:pt x="27778" y="0"/>
                  </a:cubicBezTo>
                  <a:lnTo>
                    <a:pt x="301620" y="0"/>
                  </a:lnTo>
                  <a:cubicBezTo>
                    <a:pt x="316966" y="0"/>
                    <a:pt x="329398" y="12474"/>
                    <a:pt x="329398" y="27803"/>
                  </a:cubicBezTo>
                  <a:lnTo>
                    <a:pt x="329398" y="77606"/>
                  </a:lnTo>
                  <a:cubicBezTo>
                    <a:pt x="329398" y="92934"/>
                    <a:pt x="316966" y="105408"/>
                    <a:pt x="301620" y="10540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B93F09-12F8-D860-CFE6-8BC3B1B7B015}"/>
                </a:ext>
              </a:extLst>
            </p:cNvPr>
            <p:cNvSpPr/>
            <p:nvPr/>
          </p:nvSpPr>
          <p:spPr>
            <a:xfrm>
              <a:off x="1137282" y="4014348"/>
              <a:ext cx="1528097" cy="2671448"/>
            </a:xfrm>
            <a:custGeom>
              <a:avLst/>
              <a:gdLst>
                <a:gd name="connsiteX0" fmla="*/ 1432859 w 1528097"/>
                <a:gd name="connsiteY0" fmla="*/ 2671449 h 2671448"/>
                <a:gd name="connsiteX1" fmla="*/ 95239 w 1528097"/>
                <a:gd name="connsiteY1" fmla="*/ 2671449 h 2671448"/>
                <a:gd name="connsiteX2" fmla="*/ 0 w 1528097"/>
                <a:gd name="connsiteY2" fmla="*/ 2576125 h 2671448"/>
                <a:gd name="connsiteX3" fmla="*/ 0 w 1528097"/>
                <a:gd name="connsiteY3" fmla="*/ 95324 h 2671448"/>
                <a:gd name="connsiteX4" fmla="*/ 95239 w 1528097"/>
                <a:gd name="connsiteY4" fmla="*/ 0 h 2671448"/>
                <a:gd name="connsiteX5" fmla="*/ 1432859 w 1528097"/>
                <a:gd name="connsiteY5" fmla="*/ 0 h 2671448"/>
                <a:gd name="connsiteX6" fmla="*/ 1528097 w 1528097"/>
                <a:gd name="connsiteY6" fmla="*/ 95324 h 2671448"/>
                <a:gd name="connsiteX7" fmla="*/ 1528097 w 1528097"/>
                <a:gd name="connsiteY7" fmla="*/ 2576125 h 2671448"/>
                <a:gd name="connsiteX8" fmla="*/ 1432859 w 1528097"/>
                <a:gd name="connsiteY8" fmla="*/ 2671449 h 26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8097" h="2671448">
                  <a:moveTo>
                    <a:pt x="1432859" y="2671449"/>
                  </a:moveTo>
                  <a:lnTo>
                    <a:pt x="95239" y="2671449"/>
                  </a:lnTo>
                  <a:cubicBezTo>
                    <a:pt x="42845" y="2671449"/>
                    <a:pt x="0" y="2628535"/>
                    <a:pt x="0" y="2576125"/>
                  </a:cubicBezTo>
                  <a:lnTo>
                    <a:pt x="0" y="95324"/>
                  </a:lnTo>
                  <a:cubicBezTo>
                    <a:pt x="0" y="42883"/>
                    <a:pt x="42845" y="0"/>
                    <a:pt x="95239" y="0"/>
                  </a:cubicBezTo>
                  <a:lnTo>
                    <a:pt x="1432859" y="0"/>
                  </a:lnTo>
                  <a:cubicBezTo>
                    <a:pt x="1485221" y="0"/>
                    <a:pt x="1528097" y="42883"/>
                    <a:pt x="1528097" y="95324"/>
                  </a:cubicBezTo>
                  <a:lnTo>
                    <a:pt x="1528097" y="2576125"/>
                  </a:lnTo>
                  <a:cubicBezTo>
                    <a:pt x="1528097" y="2628535"/>
                    <a:pt x="1485221" y="2671449"/>
                    <a:pt x="1432859" y="2671449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B00A8CA-3A8B-2512-22E1-116E856E5DBE}"/>
                </a:ext>
              </a:extLst>
            </p:cNvPr>
            <p:cNvSpPr/>
            <p:nvPr/>
          </p:nvSpPr>
          <p:spPr>
            <a:xfrm>
              <a:off x="1125378" y="4002433"/>
              <a:ext cx="1551907" cy="2695279"/>
            </a:xfrm>
            <a:custGeom>
              <a:avLst/>
              <a:gdLst>
                <a:gd name="connsiteX0" fmla="*/ 107144 w 1551907"/>
                <a:gd name="connsiteY0" fmla="*/ 23831 h 2695279"/>
                <a:gd name="connsiteX1" fmla="*/ 23810 w 1551907"/>
                <a:gd name="connsiteY1" fmla="*/ 107239 h 2695279"/>
                <a:gd name="connsiteX2" fmla="*/ 23810 w 1551907"/>
                <a:gd name="connsiteY2" fmla="*/ 2588041 h 2695279"/>
                <a:gd name="connsiteX3" fmla="*/ 107144 w 1551907"/>
                <a:gd name="connsiteY3" fmla="*/ 2671449 h 2695279"/>
                <a:gd name="connsiteX4" fmla="*/ 1444764 w 1551907"/>
                <a:gd name="connsiteY4" fmla="*/ 2671449 h 2695279"/>
                <a:gd name="connsiteX5" fmla="*/ 1528097 w 1551907"/>
                <a:gd name="connsiteY5" fmla="*/ 2588041 h 2695279"/>
                <a:gd name="connsiteX6" fmla="*/ 1528097 w 1551907"/>
                <a:gd name="connsiteY6" fmla="*/ 107239 h 2695279"/>
                <a:gd name="connsiteX7" fmla="*/ 1444764 w 1551907"/>
                <a:gd name="connsiteY7" fmla="*/ 23831 h 2695279"/>
                <a:gd name="connsiteX8" fmla="*/ 1444764 w 1551907"/>
                <a:gd name="connsiteY8" fmla="*/ 2695280 h 2695279"/>
                <a:gd name="connsiteX9" fmla="*/ 107144 w 1551907"/>
                <a:gd name="connsiteY9" fmla="*/ 2695280 h 2695279"/>
                <a:gd name="connsiteX10" fmla="*/ 0 w 1551907"/>
                <a:gd name="connsiteY10" fmla="*/ 2588041 h 2695279"/>
                <a:gd name="connsiteX11" fmla="*/ 0 w 1551907"/>
                <a:gd name="connsiteY11" fmla="*/ 107239 h 2695279"/>
                <a:gd name="connsiteX12" fmla="*/ 107144 w 1551907"/>
                <a:gd name="connsiteY12" fmla="*/ 0 h 2695279"/>
                <a:gd name="connsiteX13" fmla="*/ 1444764 w 1551907"/>
                <a:gd name="connsiteY13" fmla="*/ 0 h 2695279"/>
                <a:gd name="connsiteX14" fmla="*/ 1551907 w 1551907"/>
                <a:gd name="connsiteY14" fmla="*/ 107239 h 2695279"/>
                <a:gd name="connsiteX15" fmla="*/ 1551907 w 1551907"/>
                <a:gd name="connsiteY15" fmla="*/ 2588041 h 2695279"/>
                <a:gd name="connsiteX16" fmla="*/ 1444764 w 1551907"/>
                <a:gd name="connsiteY16" fmla="*/ 2695280 h 26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1907" h="2695279">
                  <a:moveTo>
                    <a:pt x="107144" y="23831"/>
                  </a:moveTo>
                  <a:cubicBezTo>
                    <a:pt x="61198" y="23831"/>
                    <a:pt x="23810" y="61253"/>
                    <a:pt x="23810" y="107239"/>
                  </a:cubicBezTo>
                  <a:lnTo>
                    <a:pt x="23810" y="2588041"/>
                  </a:lnTo>
                  <a:cubicBezTo>
                    <a:pt x="23810" y="2634027"/>
                    <a:pt x="61198" y="2671449"/>
                    <a:pt x="107144" y="2671449"/>
                  </a:cubicBezTo>
                  <a:lnTo>
                    <a:pt x="1444764" y="2671449"/>
                  </a:lnTo>
                  <a:cubicBezTo>
                    <a:pt x="1490709" y="2671449"/>
                    <a:pt x="1528097" y="2634027"/>
                    <a:pt x="1528097" y="2588041"/>
                  </a:cubicBezTo>
                  <a:lnTo>
                    <a:pt x="1528097" y="107239"/>
                  </a:lnTo>
                  <a:cubicBezTo>
                    <a:pt x="1528097" y="61253"/>
                    <a:pt x="1490709" y="23831"/>
                    <a:pt x="1444764" y="23831"/>
                  </a:cubicBezTo>
                  <a:close/>
                  <a:moveTo>
                    <a:pt x="1444764" y="2695280"/>
                  </a:moveTo>
                  <a:lnTo>
                    <a:pt x="107144" y="2695280"/>
                  </a:lnTo>
                  <a:cubicBezTo>
                    <a:pt x="48053" y="2695280"/>
                    <a:pt x="0" y="2647153"/>
                    <a:pt x="0" y="2588041"/>
                  </a:cubicBezTo>
                  <a:lnTo>
                    <a:pt x="0" y="107239"/>
                  </a:lnTo>
                  <a:cubicBezTo>
                    <a:pt x="0" y="48096"/>
                    <a:pt x="48053" y="0"/>
                    <a:pt x="107144" y="0"/>
                  </a:cubicBezTo>
                  <a:lnTo>
                    <a:pt x="1444764" y="0"/>
                  </a:lnTo>
                  <a:cubicBezTo>
                    <a:pt x="1503823" y="0"/>
                    <a:pt x="1551907" y="48096"/>
                    <a:pt x="1551907" y="107239"/>
                  </a:cubicBezTo>
                  <a:lnTo>
                    <a:pt x="1551907" y="2588041"/>
                  </a:lnTo>
                  <a:cubicBezTo>
                    <a:pt x="1551907" y="2647153"/>
                    <a:pt x="1503823" y="2695280"/>
                    <a:pt x="1444764" y="2695280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B4DD88-4CBB-4B12-CFED-EA0639CD78DF}"/>
                </a:ext>
              </a:extLst>
            </p:cNvPr>
            <p:cNvSpPr/>
            <p:nvPr/>
          </p:nvSpPr>
          <p:spPr>
            <a:xfrm>
              <a:off x="1207285" y="4136698"/>
              <a:ext cx="1388091" cy="2426716"/>
            </a:xfrm>
            <a:custGeom>
              <a:avLst/>
              <a:gdLst>
                <a:gd name="connsiteX0" fmla="*/ 1292853 w 1388091"/>
                <a:gd name="connsiteY0" fmla="*/ 2426717 h 2426716"/>
                <a:gd name="connsiteX1" fmla="*/ 95239 w 1388091"/>
                <a:gd name="connsiteY1" fmla="*/ 2426717 h 2426716"/>
                <a:gd name="connsiteX2" fmla="*/ 0 w 1388091"/>
                <a:gd name="connsiteY2" fmla="*/ 2331393 h 2426716"/>
                <a:gd name="connsiteX3" fmla="*/ 0 w 1388091"/>
                <a:gd name="connsiteY3" fmla="*/ 95324 h 2426716"/>
                <a:gd name="connsiteX4" fmla="*/ 95239 w 1388091"/>
                <a:gd name="connsiteY4" fmla="*/ 0 h 2426716"/>
                <a:gd name="connsiteX5" fmla="*/ 1292853 w 1388091"/>
                <a:gd name="connsiteY5" fmla="*/ 0 h 2426716"/>
                <a:gd name="connsiteX6" fmla="*/ 1388092 w 1388091"/>
                <a:gd name="connsiteY6" fmla="*/ 95324 h 2426716"/>
                <a:gd name="connsiteX7" fmla="*/ 1388092 w 1388091"/>
                <a:gd name="connsiteY7" fmla="*/ 2331393 h 2426716"/>
                <a:gd name="connsiteX8" fmla="*/ 1292853 w 1388091"/>
                <a:gd name="connsiteY8" fmla="*/ 2426717 h 242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091" h="2426716">
                  <a:moveTo>
                    <a:pt x="1292853" y="2426717"/>
                  </a:moveTo>
                  <a:lnTo>
                    <a:pt x="95239" y="2426717"/>
                  </a:lnTo>
                  <a:cubicBezTo>
                    <a:pt x="42845" y="2426717"/>
                    <a:pt x="0" y="2383834"/>
                    <a:pt x="0" y="2331393"/>
                  </a:cubicBezTo>
                  <a:lnTo>
                    <a:pt x="0" y="95324"/>
                  </a:lnTo>
                  <a:cubicBezTo>
                    <a:pt x="0" y="42914"/>
                    <a:pt x="42845" y="0"/>
                    <a:pt x="95239" y="0"/>
                  </a:cubicBezTo>
                  <a:lnTo>
                    <a:pt x="1292853" y="0"/>
                  </a:lnTo>
                  <a:cubicBezTo>
                    <a:pt x="1345247" y="0"/>
                    <a:pt x="1388092" y="42914"/>
                    <a:pt x="1388092" y="95324"/>
                  </a:cubicBezTo>
                  <a:lnTo>
                    <a:pt x="1388092" y="2331393"/>
                  </a:lnTo>
                  <a:cubicBezTo>
                    <a:pt x="1388092" y="2383834"/>
                    <a:pt x="1345247" y="2426717"/>
                    <a:pt x="1292853" y="2426717"/>
                  </a:cubicBezTo>
                </a:path>
              </a:pathLst>
            </a:custGeom>
            <a:solidFill>
              <a:srgbClr val="F7812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9E35DCE-9C8F-ADDA-017A-26E007619222}"/>
                </a:ext>
              </a:extLst>
            </p:cNvPr>
            <p:cNvSpPr/>
            <p:nvPr/>
          </p:nvSpPr>
          <p:spPr>
            <a:xfrm>
              <a:off x="1195380" y="4124783"/>
              <a:ext cx="1411901" cy="2450547"/>
            </a:xfrm>
            <a:custGeom>
              <a:avLst/>
              <a:gdLst>
                <a:gd name="connsiteX0" fmla="*/ 107144 w 1411901"/>
                <a:gd name="connsiteY0" fmla="*/ 23831 h 2450547"/>
                <a:gd name="connsiteX1" fmla="*/ 23810 w 1411901"/>
                <a:gd name="connsiteY1" fmla="*/ 107239 h 2450547"/>
                <a:gd name="connsiteX2" fmla="*/ 23810 w 1411901"/>
                <a:gd name="connsiteY2" fmla="*/ 2343309 h 2450547"/>
                <a:gd name="connsiteX3" fmla="*/ 107144 w 1411901"/>
                <a:gd name="connsiteY3" fmla="*/ 2426717 h 2450547"/>
                <a:gd name="connsiteX4" fmla="*/ 1304758 w 1411901"/>
                <a:gd name="connsiteY4" fmla="*/ 2426717 h 2450547"/>
                <a:gd name="connsiteX5" fmla="*/ 1388092 w 1411901"/>
                <a:gd name="connsiteY5" fmla="*/ 2343309 h 2450547"/>
                <a:gd name="connsiteX6" fmla="*/ 1388092 w 1411901"/>
                <a:gd name="connsiteY6" fmla="*/ 107239 h 2450547"/>
                <a:gd name="connsiteX7" fmla="*/ 1304758 w 1411901"/>
                <a:gd name="connsiteY7" fmla="*/ 23831 h 2450547"/>
                <a:gd name="connsiteX8" fmla="*/ 1304758 w 1411901"/>
                <a:gd name="connsiteY8" fmla="*/ 2450548 h 2450547"/>
                <a:gd name="connsiteX9" fmla="*/ 107144 w 1411901"/>
                <a:gd name="connsiteY9" fmla="*/ 2450548 h 2450547"/>
                <a:gd name="connsiteX10" fmla="*/ 0 w 1411901"/>
                <a:gd name="connsiteY10" fmla="*/ 2343309 h 2450547"/>
                <a:gd name="connsiteX11" fmla="*/ 0 w 1411901"/>
                <a:gd name="connsiteY11" fmla="*/ 107239 h 2450547"/>
                <a:gd name="connsiteX12" fmla="*/ 107144 w 1411901"/>
                <a:gd name="connsiteY12" fmla="*/ 0 h 2450547"/>
                <a:gd name="connsiteX13" fmla="*/ 1304758 w 1411901"/>
                <a:gd name="connsiteY13" fmla="*/ 0 h 2450547"/>
                <a:gd name="connsiteX14" fmla="*/ 1411901 w 1411901"/>
                <a:gd name="connsiteY14" fmla="*/ 107239 h 2450547"/>
                <a:gd name="connsiteX15" fmla="*/ 1411901 w 1411901"/>
                <a:gd name="connsiteY15" fmla="*/ 2343309 h 2450547"/>
                <a:gd name="connsiteX16" fmla="*/ 1304758 w 1411901"/>
                <a:gd name="connsiteY16" fmla="*/ 2450548 h 245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1901" h="2450547">
                  <a:moveTo>
                    <a:pt x="107144" y="23831"/>
                  </a:moveTo>
                  <a:cubicBezTo>
                    <a:pt x="61167" y="23831"/>
                    <a:pt x="23810" y="61253"/>
                    <a:pt x="23810" y="107239"/>
                  </a:cubicBezTo>
                  <a:lnTo>
                    <a:pt x="23810" y="2343309"/>
                  </a:lnTo>
                  <a:cubicBezTo>
                    <a:pt x="23810" y="2389295"/>
                    <a:pt x="61167" y="2426717"/>
                    <a:pt x="107144" y="2426717"/>
                  </a:cubicBezTo>
                  <a:lnTo>
                    <a:pt x="1304758" y="2426717"/>
                  </a:lnTo>
                  <a:cubicBezTo>
                    <a:pt x="1350703" y="2426717"/>
                    <a:pt x="1388092" y="2389295"/>
                    <a:pt x="1388092" y="2343309"/>
                  </a:cubicBezTo>
                  <a:lnTo>
                    <a:pt x="1388092" y="107239"/>
                  </a:lnTo>
                  <a:cubicBezTo>
                    <a:pt x="1388092" y="61253"/>
                    <a:pt x="1350703" y="23831"/>
                    <a:pt x="1304758" y="23831"/>
                  </a:cubicBezTo>
                  <a:close/>
                  <a:moveTo>
                    <a:pt x="1304758" y="2450548"/>
                  </a:moveTo>
                  <a:lnTo>
                    <a:pt x="107144" y="2450548"/>
                  </a:lnTo>
                  <a:cubicBezTo>
                    <a:pt x="48053" y="2450548"/>
                    <a:pt x="0" y="2402452"/>
                    <a:pt x="0" y="2343309"/>
                  </a:cubicBezTo>
                  <a:lnTo>
                    <a:pt x="0" y="107239"/>
                  </a:lnTo>
                  <a:cubicBezTo>
                    <a:pt x="0" y="48127"/>
                    <a:pt x="48053" y="0"/>
                    <a:pt x="107144" y="0"/>
                  </a:cubicBezTo>
                  <a:lnTo>
                    <a:pt x="1304758" y="0"/>
                  </a:lnTo>
                  <a:cubicBezTo>
                    <a:pt x="1363848" y="0"/>
                    <a:pt x="1411901" y="48127"/>
                    <a:pt x="1411901" y="107239"/>
                  </a:cubicBezTo>
                  <a:lnTo>
                    <a:pt x="1411901" y="2343309"/>
                  </a:lnTo>
                  <a:cubicBezTo>
                    <a:pt x="1411901" y="2402452"/>
                    <a:pt x="1363848" y="2450548"/>
                    <a:pt x="1304758" y="245054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805B2C-A1F5-6425-A148-55965953FE67}"/>
                </a:ext>
              </a:extLst>
            </p:cNvPr>
            <p:cNvSpPr/>
            <p:nvPr/>
          </p:nvSpPr>
          <p:spPr>
            <a:xfrm>
              <a:off x="1300261" y="4279467"/>
              <a:ext cx="1202109" cy="611752"/>
            </a:xfrm>
            <a:custGeom>
              <a:avLst/>
              <a:gdLst>
                <a:gd name="connsiteX0" fmla="*/ 1116110 w 1202109"/>
                <a:gd name="connsiteY0" fmla="*/ 611753 h 611752"/>
                <a:gd name="connsiteX1" fmla="*/ 86000 w 1202109"/>
                <a:gd name="connsiteY1" fmla="*/ 611753 h 611752"/>
                <a:gd name="connsiteX2" fmla="*/ 0 w 1202109"/>
                <a:gd name="connsiteY2" fmla="*/ 525707 h 611752"/>
                <a:gd name="connsiteX3" fmla="*/ 0 w 1202109"/>
                <a:gd name="connsiteY3" fmla="*/ 86046 h 611752"/>
                <a:gd name="connsiteX4" fmla="*/ 86000 w 1202109"/>
                <a:gd name="connsiteY4" fmla="*/ 0 h 611752"/>
                <a:gd name="connsiteX5" fmla="*/ 1116110 w 1202109"/>
                <a:gd name="connsiteY5" fmla="*/ 0 h 611752"/>
                <a:gd name="connsiteX6" fmla="*/ 1202110 w 1202109"/>
                <a:gd name="connsiteY6" fmla="*/ 86046 h 611752"/>
                <a:gd name="connsiteX7" fmla="*/ 1202110 w 1202109"/>
                <a:gd name="connsiteY7" fmla="*/ 525707 h 611752"/>
                <a:gd name="connsiteX8" fmla="*/ 1116110 w 1202109"/>
                <a:gd name="connsiteY8" fmla="*/ 611753 h 6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109" h="611752">
                  <a:moveTo>
                    <a:pt x="1116110" y="611753"/>
                  </a:moveTo>
                  <a:lnTo>
                    <a:pt x="86000" y="611753"/>
                  </a:lnTo>
                  <a:cubicBezTo>
                    <a:pt x="38505" y="611753"/>
                    <a:pt x="0" y="573245"/>
                    <a:pt x="0" y="525707"/>
                  </a:cubicBezTo>
                  <a:lnTo>
                    <a:pt x="0" y="86046"/>
                  </a:lnTo>
                  <a:cubicBezTo>
                    <a:pt x="0" y="38508"/>
                    <a:pt x="38505" y="0"/>
                    <a:pt x="86000" y="0"/>
                  </a:cubicBezTo>
                  <a:lnTo>
                    <a:pt x="1116110" y="0"/>
                  </a:lnTo>
                  <a:cubicBezTo>
                    <a:pt x="1163605" y="0"/>
                    <a:pt x="1202110" y="38508"/>
                    <a:pt x="1202110" y="86046"/>
                  </a:cubicBezTo>
                  <a:lnTo>
                    <a:pt x="1202110" y="525707"/>
                  </a:lnTo>
                  <a:cubicBezTo>
                    <a:pt x="1202110" y="573245"/>
                    <a:pt x="1163605" y="611753"/>
                    <a:pt x="1116110" y="611753"/>
                  </a:cubicBezTo>
                </a:path>
              </a:pathLst>
            </a:custGeom>
            <a:solidFill>
              <a:srgbClr val="2EDAE2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B98632-608A-A746-4D12-17E66F5EA1D3}"/>
                </a:ext>
              </a:extLst>
            </p:cNvPr>
            <p:cNvSpPr/>
            <p:nvPr/>
          </p:nvSpPr>
          <p:spPr>
            <a:xfrm>
              <a:off x="1288387" y="4267551"/>
              <a:ext cx="1225888" cy="635583"/>
            </a:xfrm>
            <a:custGeom>
              <a:avLst/>
              <a:gdLst>
                <a:gd name="connsiteX0" fmla="*/ 97874 w 1225888"/>
                <a:gd name="connsiteY0" fmla="*/ 23831 h 635583"/>
                <a:gd name="connsiteX1" fmla="*/ 23810 w 1225888"/>
                <a:gd name="connsiteY1" fmla="*/ 97961 h 635583"/>
                <a:gd name="connsiteX2" fmla="*/ 23810 w 1225888"/>
                <a:gd name="connsiteY2" fmla="*/ 537622 h 635583"/>
                <a:gd name="connsiteX3" fmla="*/ 97874 w 1225888"/>
                <a:gd name="connsiteY3" fmla="*/ 611753 h 635583"/>
                <a:gd name="connsiteX4" fmla="*/ 1127983 w 1225888"/>
                <a:gd name="connsiteY4" fmla="*/ 611753 h 635583"/>
                <a:gd name="connsiteX5" fmla="*/ 1202079 w 1225888"/>
                <a:gd name="connsiteY5" fmla="*/ 537622 h 635583"/>
                <a:gd name="connsiteX6" fmla="*/ 1202079 w 1225888"/>
                <a:gd name="connsiteY6" fmla="*/ 97961 h 635583"/>
                <a:gd name="connsiteX7" fmla="*/ 1127983 w 1225888"/>
                <a:gd name="connsiteY7" fmla="*/ 23831 h 635583"/>
                <a:gd name="connsiteX8" fmla="*/ 1127983 w 1225888"/>
                <a:gd name="connsiteY8" fmla="*/ 635583 h 635583"/>
                <a:gd name="connsiteX9" fmla="*/ 97874 w 1225888"/>
                <a:gd name="connsiteY9" fmla="*/ 635583 h 635583"/>
                <a:gd name="connsiteX10" fmla="*/ 0 w 1225888"/>
                <a:gd name="connsiteY10" fmla="*/ 537622 h 635583"/>
                <a:gd name="connsiteX11" fmla="*/ 0 w 1225888"/>
                <a:gd name="connsiteY11" fmla="*/ 97961 h 635583"/>
                <a:gd name="connsiteX12" fmla="*/ 97874 w 1225888"/>
                <a:gd name="connsiteY12" fmla="*/ 0 h 635583"/>
                <a:gd name="connsiteX13" fmla="*/ 1127983 w 1225888"/>
                <a:gd name="connsiteY13" fmla="*/ 0 h 635583"/>
                <a:gd name="connsiteX14" fmla="*/ 1225888 w 1225888"/>
                <a:gd name="connsiteY14" fmla="*/ 97961 h 635583"/>
                <a:gd name="connsiteX15" fmla="*/ 1225888 w 1225888"/>
                <a:gd name="connsiteY15" fmla="*/ 537622 h 635583"/>
                <a:gd name="connsiteX16" fmla="*/ 1127983 w 1225888"/>
                <a:gd name="connsiteY16" fmla="*/ 635583 h 63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5888" h="635583">
                  <a:moveTo>
                    <a:pt x="97874" y="23831"/>
                  </a:moveTo>
                  <a:cubicBezTo>
                    <a:pt x="57013" y="23831"/>
                    <a:pt x="23810" y="57064"/>
                    <a:pt x="23810" y="97961"/>
                  </a:cubicBezTo>
                  <a:lnTo>
                    <a:pt x="23810" y="537622"/>
                  </a:lnTo>
                  <a:cubicBezTo>
                    <a:pt x="23810" y="578489"/>
                    <a:pt x="57013" y="611753"/>
                    <a:pt x="97874" y="611753"/>
                  </a:cubicBezTo>
                  <a:lnTo>
                    <a:pt x="1127983" y="611753"/>
                  </a:lnTo>
                  <a:cubicBezTo>
                    <a:pt x="1168844" y="611753"/>
                    <a:pt x="1202079" y="578489"/>
                    <a:pt x="1202079" y="537622"/>
                  </a:cubicBezTo>
                  <a:lnTo>
                    <a:pt x="1202079" y="97961"/>
                  </a:lnTo>
                  <a:cubicBezTo>
                    <a:pt x="1202079" y="57064"/>
                    <a:pt x="1168844" y="23831"/>
                    <a:pt x="1127983" y="23831"/>
                  </a:cubicBezTo>
                  <a:close/>
                  <a:moveTo>
                    <a:pt x="1127983" y="635583"/>
                  </a:moveTo>
                  <a:lnTo>
                    <a:pt x="97874" y="635583"/>
                  </a:lnTo>
                  <a:cubicBezTo>
                    <a:pt x="43899" y="635583"/>
                    <a:pt x="0" y="591645"/>
                    <a:pt x="0" y="537622"/>
                  </a:cubicBezTo>
                  <a:lnTo>
                    <a:pt x="0" y="97961"/>
                  </a:lnTo>
                  <a:cubicBezTo>
                    <a:pt x="0" y="43938"/>
                    <a:pt x="43899" y="0"/>
                    <a:pt x="97874" y="0"/>
                  </a:cubicBezTo>
                  <a:lnTo>
                    <a:pt x="1127983" y="0"/>
                  </a:lnTo>
                  <a:cubicBezTo>
                    <a:pt x="1181989" y="0"/>
                    <a:pt x="1225888" y="43938"/>
                    <a:pt x="1225888" y="97961"/>
                  </a:cubicBezTo>
                  <a:lnTo>
                    <a:pt x="1225888" y="537622"/>
                  </a:lnTo>
                  <a:cubicBezTo>
                    <a:pt x="1225888" y="591645"/>
                    <a:pt x="1181989" y="635583"/>
                    <a:pt x="1127983" y="635583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DB3531-12AA-1C36-19C4-203DBCD10FFB}"/>
                </a:ext>
              </a:extLst>
            </p:cNvPr>
            <p:cNvSpPr/>
            <p:nvPr/>
          </p:nvSpPr>
          <p:spPr>
            <a:xfrm>
              <a:off x="1789537" y="4304694"/>
              <a:ext cx="696277" cy="565797"/>
            </a:xfrm>
            <a:custGeom>
              <a:avLst/>
              <a:gdLst>
                <a:gd name="connsiteX0" fmla="*/ 696278 w 696277"/>
                <a:gd name="connsiteY0" fmla="*/ 79560 h 565797"/>
                <a:gd name="connsiteX1" fmla="*/ 696278 w 696277"/>
                <a:gd name="connsiteY1" fmla="*/ 486237 h 565797"/>
                <a:gd name="connsiteX2" fmla="*/ 613130 w 696277"/>
                <a:gd name="connsiteY2" fmla="*/ 565797 h 565797"/>
                <a:gd name="connsiteX3" fmla="*/ 0 w 696277"/>
                <a:gd name="connsiteY3" fmla="*/ 565797 h 565797"/>
                <a:gd name="connsiteX4" fmla="*/ 5053 w 696277"/>
                <a:gd name="connsiteY4" fmla="*/ 554782 h 565797"/>
                <a:gd name="connsiteX5" fmla="*/ 35094 w 696277"/>
                <a:gd name="connsiteY5" fmla="*/ 488875 h 565797"/>
                <a:gd name="connsiteX6" fmla="*/ 252947 w 696277"/>
                <a:gd name="connsiteY6" fmla="*/ 11016 h 565797"/>
                <a:gd name="connsiteX7" fmla="*/ 257938 w 696277"/>
                <a:gd name="connsiteY7" fmla="*/ 0 h 565797"/>
                <a:gd name="connsiteX8" fmla="*/ 613130 w 696277"/>
                <a:gd name="connsiteY8" fmla="*/ 0 h 565797"/>
                <a:gd name="connsiteX9" fmla="*/ 696278 w 696277"/>
                <a:gd name="connsiteY9" fmla="*/ 79560 h 56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277" h="565797">
                  <a:moveTo>
                    <a:pt x="696278" y="79560"/>
                  </a:moveTo>
                  <a:lnTo>
                    <a:pt x="696278" y="486237"/>
                  </a:lnTo>
                  <a:cubicBezTo>
                    <a:pt x="696278" y="530175"/>
                    <a:pt x="659044" y="565797"/>
                    <a:pt x="613130" y="565797"/>
                  </a:cubicBezTo>
                  <a:lnTo>
                    <a:pt x="0" y="565797"/>
                  </a:lnTo>
                  <a:lnTo>
                    <a:pt x="5053" y="554782"/>
                  </a:lnTo>
                  <a:lnTo>
                    <a:pt x="35094" y="488875"/>
                  </a:lnTo>
                  <a:lnTo>
                    <a:pt x="252947" y="11016"/>
                  </a:lnTo>
                  <a:lnTo>
                    <a:pt x="257938" y="0"/>
                  </a:lnTo>
                  <a:lnTo>
                    <a:pt x="613130" y="0"/>
                  </a:lnTo>
                  <a:cubicBezTo>
                    <a:pt x="659044" y="0"/>
                    <a:pt x="696278" y="35622"/>
                    <a:pt x="696278" y="79560"/>
                  </a:cubicBezTo>
                </a:path>
              </a:pathLst>
            </a:custGeom>
            <a:solidFill>
              <a:srgbClr val="04B5A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781E4C-C5BC-D98A-E105-CDEA79166EED}"/>
                </a:ext>
              </a:extLst>
            </p:cNvPr>
            <p:cNvSpPr/>
            <p:nvPr/>
          </p:nvSpPr>
          <p:spPr>
            <a:xfrm>
              <a:off x="1784546" y="4293678"/>
              <a:ext cx="712802" cy="587828"/>
            </a:xfrm>
            <a:custGeom>
              <a:avLst/>
              <a:gdLst>
                <a:gd name="connsiteX0" fmla="*/ 618121 w 712802"/>
                <a:gd name="connsiteY0" fmla="*/ 0 h 587828"/>
                <a:gd name="connsiteX1" fmla="*/ 267921 w 712802"/>
                <a:gd name="connsiteY1" fmla="*/ 0 h 587828"/>
                <a:gd name="connsiteX2" fmla="*/ 257938 w 712802"/>
                <a:gd name="connsiteY2" fmla="*/ 22031 h 587828"/>
                <a:gd name="connsiteX3" fmla="*/ 618121 w 712802"/>
                <a:gd name="connsiteY3" fmla="*/ 22031 h 587828"/>
                <a:gd name="connsiteX4" fmla="*/ 689768 w 712802"/>
                <a:gd name="connsiteY4" fmla="*/ 90576 h 587828"/>
                <a:gd name="connsiteX5" fmla="*/ 689768 w 712802"/>
                <a:gd name="connsiteY5" fmla="*/ 497253 h 587828"/>
                <a:gd name="connsiteX6" fmla="*/ 618121 w 712802"/>
                <a:gd name="connsiteY6" fmla="*/ 565797 h 587828"/>
                <a:gd name="connsiteX7" fmla="*/ 10045 w 712802"/>
                <a:gd name="connsiteY7" fmla="*/ 565797 h 587828"/>
                <a:gd name="connsiteX8" fmla="*/ 4991 w 712802"/>
                <a:gd name="connsiteY8" fmla="*/ 576813 h 587828"/>
                <a:gd name="connsiteX9" fmla="*/ 0 w 712802"/>
                <a:gd name="connsiteY9" fmla="*/ 587829 h 587828"/>
                <a:gd name="connsiteX10" fmla="*/ 618121 w 712802"/>
                <a:gd name="connsiteY10" fmla="*/ 587829 h 587828"/>
                <a:gd name="connsiteX11" fmla="*/ 712802 w 712802"/>
                <a:gd name="connsiteY11" fmla="*/ 497253 h 587828"/>
                <a:gd name="connsiteX12" fmla="*/ 712802 w 712802"/>
                <a:gd name="connsiteY12" fmla="*/ 90576 h 587828"/>
                <a:gd name="connsiteX13" fmla="*/ 618121 w 712802"/>
                <a:gd name="connsiteY13" fmla="*/ 0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2802" h="587828">
                  <a:moveTo>
                    <a:pt x="618121" y="0"/>
                  </a:moveTo>
                  <a:lnTo>
                    <a:pt x="267921" y="0"/>
                  </a:lnTo>
                  <a:lnTo>
                    <a:pt x="257938" y="22031"/>
                  </a:lnTo>
                  <a:lnTo>
                    <a:pt x="618121" y="22031"/>
                  </a:lnTo>
                  <a:cubicBezTo>
                    <a:pt x="657680" y="22031"/>
                    <a:pt x="689768" y="52813"/>
                    <a:pt x="689768" y="90576"/>
                  </a:cubicBezTo>
                  <a:lnTo>
                    <a:pt x="689768" y="497253"/>
                  </a:lnTo>
                  <a:cubicBezTo>
                    <a:pt x="689768" y="535078"/>
                    <a:pt x="657680" y="565797"/>
                    <a:pt x="618121" y="565797"/>
                  </a:cubicBezTo>
                  <a:lnTo>
                    <a:pt x="10045" y="565797"/>
                  </a:lnTo>
                  <a:lnTo>
                    <a:pt x="4991" y="576813"/>
                  </a:lnTo>
                  <a:lnTo>
                    <a:pt x="0" y="587829"/>
                  </a:lnTo>
                  <a:lnTo>
                    <a:pt x="618121" y="587829"/>
                  </a:lnTo>
                  <a:cubicBezTo>
                    <a:pt x="670329" y="587829"/>
                    <a:pt x="712802" y="547211"/>
                    <a:pt x="712802" y="497253"/>
                  </a:cubicBezTo>
                  <a:lnTo>
                    <a:pt x="712802" y="90576"/>
                  </a:lnTo>
                  <a:cubicBezTo>
                    <a:pt x="712802" y="40618"/>
                    <a:pt x="670329" y="0"/>
                    <a:pt x="618121" y="0"/>
                  </a:cubicBezTo>
                </a:path>
              </a:pathLst>
            </a:custGeom>
            <a:solidFill>
              <a:srgbClr val="04B5A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D76DB0-65EE-D136-4F44-03E1E87431C8}"/>
                </a:ext>
              </a:extLst>
            </p:cNvPr>
            <p:cNvSpPr/>
            <p:nvPr/>
          </p:nvSpPr>
          <p:spPr>
            <a:xfrm>
              <a:off x="1361397" y="5033987"/>
              <a:ext cx="1018731" cy="1019608"/>
            </a:xfrm>
            <a:custGeom>
              <a:avLst/>
              <a:gdLst>
                <a:gd name="connsiteX0" fmla="*/ 1018732 w 1018731"/>
                <a:gd name="connsiteY0" fmla="*/ 509789 h 1019608"/>
                <a:gd name="connsiteX1" fmla="*/ 509366 w 1018731"/>
                <a:gd name="connsiteY1" fmla="*/ 1019608 h 1019608"/>
                <a:gd name="connsiteX2" fmla="*/ 0 w 1018731"/>
                <a:gd name="connsiteY2" fmla="*/ 509789 h 1019608"/>
                <a:gd name="connsiteX3" fmla="*/ 509366 w 1018731"/>
                <a:gd name="connsiteY3" fmla="*/ 0 h 1019608"/>
                <a:gd name="connsiteX4" fmla="*/ 1018732 w 1018731"/>
                <a:gd name="connsiteY4" fmla="*/ 509789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8731" h="1019608">
                  <a:moveTo>
                    <a:pt x="1018732" y="509789"/>
                  </a:moveTo>
                  <a:cubicBezTo>
                    <a:pt x="1018732" y="791353"/>
                    <a:pt x="790680" y="1019608"/>
                    <a:pt x="509366" y="1019608"/>
                  </a:cubicBezTo>
                  <a:cubicBezTo>
                    <a:pt x="228052" y="1019608"/>
                    <a:pt x="0" y="791353"/>
                    <a:pt x="0" y="509789"/>
                  </a:cubicBezTo>
                  <a:cubicBezTo>
                    <a:pt x="0" y="228255"/>
                    <a:pt x="228052" y="0"/>
                    <a:pt x="509366" y="0"/>
                  </a:cubicBezTo>
                  <a:cubicBezTo>
                    <a:pt x="790680" y="0"/>
                    <a:pt x="1018732" y="228255"/>
                    <a:pt x="1018732" y="509789"/>
                  </a:cubicBezTo>
                </a:path>
              </a:pathLst>
            </a:custGeom>
            <a:solidFill>
              <a:srgbClr val="2EDAE2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34B7FC-71DD-D237-F345-314D2ECE7AAA}"/>
                </a:ext>
              </a:extLst>
            </p:cNvPr>
            <p:cNvSpPr/>
            <p:nvPr/>
          </p:nvSpPr>
          <p:spPr>
            <a:xfrm>
              <a:off x="1349492" y="5022072"/>
              <a:ext cx="1042541" cy="1043439"/>
            </a:xfrm>
            <a:custGeom>
              <a:avLst/>
              <a:gdLst>
                <a:gd name="connsiteX0" fmla="*/ 521271 w 1042541"/>
                <a:gd name="connsiteY0" fmla="*/ 23831 h 1043439"/>
                <a:gd name="connsiteX1" fmla="*/ 23810 w 1042541"/>
                <a:gd name="connsiteY1" fmla="*/ 521704 h 1043439"/>
                <a:gd name="connsiteX2" fmla="*/ 521271 w 1042541"/>
                <a:gd name="connsiteY2" fmla="*/ 1019608 h 1043439"/>
                <a:gd name="connsiteX3" fmla="*/ 1018732 w 1042541"/>
                <a:gd name="connsiteY3" fmla="*/ 521704 h 1043439"/>
                <a:gd name="connsiteX4" fmla="*/ 521271 w 1042541"/>
                <a:gd name="connsiteY4" fmla="*/ 23831 h 1043439"/>
                <a:gd name="connsiteX5" fmla="*/ 521271 w 1042541"/>
                <a:gd name="connsiteY5" fmla="*/ 1043439 h 1043439"/>
                <a:gd name="connsiteX6" fmla="*/ 0 w 1042541"/>
                <a:gd name="connsiteY6" fmla="*/ 521704 h 1043439"/>
                <a:gd name="connsiteX7" fmla="*/ 521271 w 1042541"/>
                <a:gd name="connsiteY7" fmla="*/ 0 h 1043439"/>
                <a:gd name="connsiteX8" fmla="*/ 1042541 w 1042541"/>
                <a:gd name="connsiteY8" fmla="*/ 521704 h 1043439"/>
                <a:gd name="connsiteX9" fmla="*/ 521271 w 1042541"/>
                <a:gd name="connsiteY9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541" h="1043439">
                  <a:moveTo>
                    <a:pt x="521271" y="23831"/>
                  </a:moveTo>
                  <a:cubicBezTo>
                    <a:pt x="246963" y="23831"/>
                    <a:pt x="23810" y="247183"/>
                    <a:pt x="23810" y="521704"/>
                  </a:cubicBezTo>
                  <a:cubicBezTo>
                    <a:pt x="23810" y="796256"/>
                    <a:pt x="246963" y="1019608"/>
                    <a:pt x="521271" y="1019608"/>
                  </a:cubicBezTo>
                  <a:cubicBezTo>
                    <a:pt x="795578" y="1019608"/>
                    <a:pt x="1018732" y="796256"/>
                    <a:pt x="1018732" y="521704"/>
                  </a:cubicBezTo>
                  <a:cubicBezTo>
                    <a:pt x="1018732" y="247183"/>
                    <a:pt x="795578" y="23831"/>
                    <a:pt x="521271" y="23831"/>
                  </a:cubicBezTo>
                  <a:moveTo>
                    <a:pt x="521271" y="1043439"/>
                  </a:moveTo>
                  <a:cubicBezTo>
                    <a:pt x="233849" y="1043439"/>
                    <a:pt x="0" y="809412"/>
                    <a:pt x="0" y="521704"/>
                  </a:cubicBezTo>
                  <a:cubicBezTo>
                    <a:pt x="0" y="234027"/>
                    <a:pt x="233849" y="0"/>
                    <a:pt x="521271" y="0"/>
                  </a:cubicBezTo>
                  <a:cubicBezTo>
                    <a:pt x="808692" y="0"/>
                    <a:pt x="1042541" y="234027"/>
                    <a:pt x="1042541" y="521704"/>
                  </a:cubicBezTo>
                  <a:cubicBezTo>
                    <a:pt x="1042541" y="809412"/>
                    <a:pt x="808692" y="1043439"/>
                    <a:pt x="521271" y="1043439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6D30FE-4332-D7BA-47A3-9058AC00C7A9}"/>
                </a:ext>
              </a:extLst>
            </p:cNvPr>
            <p:cNvSpPr/>
            <p:nvPr/>
          </p:nvSpPr>
          <p:spPr>
            <a:xfrm>
              <a:off x="1756458" y="5033987"/>
              <a:ext cx="224114" cy="1019608"/>
            </a:xfrm>
            <a:custGeom>
              <a:avLst/>
              <a:gdLst>
                <a:gd name="connsiteX0" fmla="*/ 188400 w 224114"/>
                <a:gd name="connsiteY0" fmla="*/ 1019608 h 1019608"/>
                <a:gd name="connsiteX1" fmla="*/ 35715 w 224114"/>
                <a:gd name="connsiteY1" fmla="*/ 1019608 h 1019608"/>
                <a:gd name="connsiteX2" fmla="*/ 0 w 224114"/>
                <a:gd name="connsiteY2" fmla="*/ 983862 h 1019608"/>
                <a:gd name="connsiteX3" fmla="*/ 0 w 224114"/>
                <a:gd name="connsiteY3" fmla="*/ 35746 h 1019608"/>
                <a:gd name="connsiteX4" fmla="*/ 35715 w 224114"/>
                <a:gd name="connsiteY4" fmla="*/ 0 h 1019608"/>
                <a:gd name="connsiteX5" fmla="*/ 188400 w 224114"/>
                <a:gd name="connsiteY5" fmla="*/ 0 h 1019608"/>
                <a:gd name="connsiteX6" fmla="*/ 224115 w 224114"/>
                <a:gd name="connsiteY6" fmla="*/ 35746 h 1019608"/>
                <a:gd name="connsiteX7" fmla="*/ 224115 w 224114"/>
                <a:gd name="connsiteY7" fmla="*/ 983862 h 1019608"/>
                <a:gd name="connsiteX8" fmla="*/ 188400 w 224114"/>
                <a:gd name="connsiteY8" fmla="*/ 1019608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14" h="1019608">
                  <a:moveTo>
                    <a:pt x="188400" y="1019608"/>
                  </a:moveTo>
                  <a:lnTo>
                    <a:pt x="35715" y="1019608"/>
                  </a:lnTo>
                  <a:cubicBezTo>
                    <a:pt x="16059" y="1019608"/>
                    <a:pt x="0" y="1003535"/>
                    <a:pt x="0" y="983862"/>
                  </a:cubicBezTo>
                  <a:lnTo>
                    <a:pt x="0" y="35746"/>
                  </a:lnTo>
                  <a:cubicBezTo>
                    <a:pt x="0" y="16073"/>
                    <a:pt x="16059" y="0"/>
                    <a:pt x="35715" y="0"/>
                  </a:cubicBezTo>
                  <a:lnTo>
                    <a:pt x="188400" y="0"/>
                  </a:lnTo>
                  <a:cubicBezTo>
                    <a:pt x="208056" y="0"/>
                    <a:pt x="224115" y="16073"/>
                    <a:pt x="224115" y="35746"/>
                  </a:cubicBezTo>
                  <a:lnTo>
                    <a:pt x="224115" y="983862"/>
                  </a:lnTo>
                  <a:cubicBezTo>
                    <a:pt x="224115" y="1003535"/>
                    <a:pt x="208056" y="1019608"/>
                    <a:pt x="188400" y="1019608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B1B758-5309-AB80-0219-F0CA1C3D9176}"/>
                </a:ext>
              </a:extLst>
            </p:cNvPr>
            <p:cNvSpPr/>
            <p:nvPr/>
          </p:nvSpPr>
          <p:spPr>
            <a:xfrm>
              <a:off x="1744553" y="5022072"/>
              <a:ext cx="247924" cy="1043439"/>
            </a:xfrm>
            <a:custGeom>
              <a:avLst/>
              <a:gdLst>
                <a:gd name="connsiteX0" fmla="*/ 47619 w 247924"/>
                <a:gd name="connsiteY0" fmla="*/ 23831 h 1043439"/>
                <a:gd name="connsiteX1" fmla="*/ 23810 w 247924"/>
                <a:gd name="connsiteY1" fmla="*/ 47662 h 1043439"/>
                <a:gd name="connsiteX2" fmla="*/ 23810 w 247924"/>
                <a:gd name="connsiteY2" fmla="*/ 995777 h 1043439"/>
                <a:gd name="connsiteX3" fmla="*/ 47619 w 247924"/>
                <a:gd name="connsiteY3" fmla="*/ 1019608 h 1043439"/>
                <a:gd name="connsiteX4" fmla="*/ 200305 w 247924"/>
                <a:gd name="connsiteY4" fmla="*/ 1019608 h 1043439"/>
                <a:gd name="connsiteX5" fmla="*/ 224115 w 247924"/>
                <a:gd name="connsiteY5" fmla="*/ 995777 h 1043439"/>
                <a:gd name="connsiteX6" fmla="*/ 224115 w 247924"/>
                <a:gd name="connsiteY6" fmla="*/ 47662 h 1043439"/>
                <a:gd name="connsiteX7" fmla="*/ 200305 w 247924"/>
                <a:gd name="connsiteY7" fmla="*/ 23831 h 1043439"/>
                <a:gd name="connsiteX8" fmla="*/ 47619 w 247924"/>
                <a:gd name="connsiteY8" fmla="*/ 23831 h 1043439"/>
                <a:gd name="connsiteX9" fmla="*/ 200305 w 247924"/>
                <a:gd name="connsiteY9" fmla="*/ 1043439 h 1043439"/>
                <a:gd name="connsiteX10" fmla="*/ 47619 w 247924"/>
                <a:gd name="connsiteY10" fmla="*/ 1043439 h 1043439"/>
                <a:gd name="connsiteX11" fmla="*/ 0 w 247924"/>
                <a:gd name="connsiteY11" fmla="*/ 995777 h 1043439"/>
                <a:gd name="connsiteX12" fmla="*/ 0 w 247924"/>
                <a:gd name="connsiteY12" fmla="*/ 47662 h 1043439"/>
                <a:gd name="connsiteX13" fmla="*/ 47619 w 247924"/>
                <a:gd name="connsiteY13" fmla="*/ 0 h 1043439"/>
                <a:gd name="connsiteX14" fmla="*/ 200305 w 247924"/>
                <a:gd name="connsiteY14" fmla="*/ 0 h 1043439"/>
                <a:gd name="connsiteX15" fmla="*/ 247924 w 247924"/>
                <a:gd name="connsiteY15" fmla="*/ 47662 h 1043439"/>
                <a:gd name="connsiteX16" fmla="*/ 247924 w 247924"/>
                <a:gd name="connsiteY16" fmla="*/ 995777 h 1043439"/>
                <a:gd name="connsiteX17" fmla="*/ 200305 w 247924"/>
                <a:gd name="connsiteY17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7924" h="1043439">
                  <a:moveTo>
                    <a:pt x="47619" y="23831"/>
                  </a:moveTo>
                  <a:cubicBezTo>
                    <a:pt x="34474" y="23831"/>
                    <a:pt x="23810" y="34505"/>
                    <a:pt x="23810" y="47662"/>
                  </a:cubicBezTo>
                  <a:lnTo>
                    <a:pt x="23810" y="995777"/>
                  </a:lnTo>
                  <a:cubicBezTo>
                    <a:pt x="23810" y="1008934"/>
                    <a:pt x="34474" y="1019608"/>
                    <a:pt x="47619" y="1019608"/>
                  </a:cubicBezTo>
                  <a:lnTo>
                    <a:pt x="200305" y="1019608"/>
                  </a:lnTo>
                  <a:cubicBezTo>
                    <a:pt x="213419" y="1019608"/>
                    <a:pt x="224115" y="1008934"/>
                    <a:pt x="224115" y="995777"/>
                  </a:cubicBezTo>
                  <a:lnTo>
                    <a:pt x="224115" y="47662"/>
                  </a:lnTo>
                  <a:cubicBezTo>
                    <a:pt x="224115" y="34505"/>
                    <a:pt x="213419" y="23831"/>
                    <a:pt x="200305" y="23831"/>
                  </a:cubicBezTo>
                  <a:lnTo>
                    <a:pt x="47619" y="23831"/>
                  </a:lnTo>
                  <a:moveTo>
                    <a:pt x="200305" y="1043439"/>
                  </a:moveTo>
                  <a:lnTo>
                    <a:pt x="47619" y="1043439"/>
                  </a:lnTo>
                  <a:cubicBezTo>
                    <a:pt x="21361" y="1043439"/>
                    <a:pt x="0" y="1022060"/>
                    <a:pt x="0" y="995777"/>
                  </a:cubicBezTo>
                  <a:lnTo>
                    <a:pt x="0" y="47662"/>
                  </a:lnTo>
                  <a:cubicBezTo>
                    <a:pt x="0" y="21380"/>
                    <a:pt x="21361" y="0"/>
                    <a:pt x="47619" y="0"/>
                  </a:cubicBezTo>
                  <a:lnTo>
                    <a:pt x="200305" y="0"/>
                  </a:lnTo>
                  <a:cubicBezTo>
                    <a:pt x="226564" y="0"/>
                    <a:pt x="247924" y="21380"/>
                    <a:pt x="247924" y="47662"/>
                  </a:cubicBezTo>
                  <a:lnTo>
                    <a:pt x="247924" y="995777"/>
                  </a:lnTo>
                  <a:cubicBezTo>
                    <a:pt x="247924" y="1022060"/>
                    <a:pt x="226564" y="1043439"/>
                    <a:pt x="200305" y="1043439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8EF1280-1F32-067A-609F-EC9E074F0C90}"/>
                </a:ext>
              </a:extLst>
            </p:cNvPr>
            <p:cNvSpPr/>
            <p:nvPr/>
          </p:nvSpPr>
          <p:spPr>
            <a:xfrm>
              <a:off x="1992105" y="5063776"/>
              <a:ext cx="365081" cy="959968"/>
            </a:xfrm>
            <a:custGeom>
              <a:avLst/>
              <a:gdLst>
                <a:gd name="connsiteX0" fmla="*/ 0 w 365081"/>
                <a:gd name="connsiteY0" fmla="*/ 959969 h 959968"/>
                <a:gd name="connsiteX1" fmla="*/ 372 w 365081"/>
                <a:gd name="connsiteY1" fmla="*/ 954073 h 959968"/>
                <a:gd name="connsiteX2" fmla="*/ 372 w 365081"/>
                <a:gd name="connsiteY2" fmla="*/ 5958 h 959968"/>
                <a:gd name="connsiteX3" fmla="*/ 0 w 365081"/>
                <a:gd name="connsiteY3" fmla="*/ 0 h 959968"/>
                <a:gd name="connsiteX4" fmla="*/ 365082 w 365081"/>
                <a:gd name="connsiteY4" fmla="*/ 480000 h 959968"/>
                <a:gd name="connsiteX5" fmla="*/ 0 w 365081"/>
                <a:gd name="connsiteY5" fmla="*/ 959969 h 9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081" h="959968">
                  <a:moveTo>
                    <a:pt x="0" y="959969"/>
                  </a:moveTo>
                  <a:cubicBezTo>
                    <a:pt x="248" y="958045"/>
                    <a:pt x="372" y="956059"/>
                    <a:pt x="372" y="954073"/>
                  </a:cubicBezTo>
                  <a:lnTo>
                    <a:pt x="372" y="5958"/>
                  </a:lnTo>
                  <a:cubicBezTo>
                    <a:pt x="372" y="3941"/>
                    <a:pt x="248" y="1955"/>
                    <a:pt x="0" y="0"/>
                  </a:cubicBezTo>
                  <a:cubicBezTo>
                    <a:pt x="210257" y="58119"/>
                    <a:pt x="365082" y="251310"/>
                    <a:pt x="365082" y="480000"/>
                  </a:cubicBezTo>
                  <a:cubicBezTo>
                    <a:pt x="365082" y="708659"/>
                    <a:pt x="210257" y="901881"/>
                    <a:pt x="0" y="959969"/>
                  </a:cubicBezTo>
                </a:path>
              </a:pathLst>
            </a:custGeom>
            <a:solidFill>
              <a:srgbClr val="1BC0D1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AB74D8-1EC6-240B-B85D-3419E66CF790}"/>
                </a:ext>
              </a:extLst>
            </p:cNvPr>
            <p:cNvSpPr/>
            <p:nvPr/>
          </p:nvSpPr>
          <p:spPr>
            <a:xfrm>
              <a:off x="1972171" y="5058718"/>
              <a:ext cx="20306" cy="970084"/>
            </a:xfrm>
            <a:custGeom>
              <a:avLst/>
              <a:gdLst>
                <a:gd name="connsiteX0" fmla="*/ 0 w 20306"/>
                <a:gd name="connsiteY0" fmla="*/ 970085 h 970084"/>
                <a:gd name="connsiteX1" fmla="*/ 1364 w 20306"/>
                <a:gd name="connsiteY1" fmla="*/ 959131 h 970084"/>
                <a:gd name="connsiteX2" fmla="*/ 1364 w 20306"/>
                <a:gd name="connsiteY2" fmla="*/ 10985 h 970084"/>
                <a:gd name="connsiteX3" fmla="*/ 0 w 20306"/>
                <a:gd name="connsiteY3" fmla="*/ 0 h 970084"/>
                <a:gd name="connsiteX4" fmla="*/ 19934 w 20306"/>
                <a:gd name="connsiteY4" fmla="*/ 5058 h 970084"/>
                <a:gd name="connsiteX5" fmla="*/ 20306 w 20306"/>
                <a:gd name="connsiteY5" fmla="*/ 11016 h 970084"/>
                <a:gd name="connsiteX6" fmla="*/ 20306 w 20306"/>
                <a:gd name="connsiteY6" fmla="*/ 959131 h 970084"/>
                <a:gd name="connsiteX7" fmla="*/ 19934 w 20306"/>
                <a:gd name="connsiteY7" fmla="*/ 965027 h 970084"/>
                <a:gd name="connsiteX8" fmla="*/ 0 w 20306"/>
                <a:gd name="connsiteY8" fmla="*/ 970085 h 97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06" h="970084">
                  <a:moveTo>
                    <a:pt x="0" y="970085"/>
                  </a:moveTo>
                  <a:cubicBezTo>
                    <a:pt x="868" y="966578"/>
                    <a:pt x="1364" y="962855"/>
                    <a:pt x="1364" y="959131"/>
                  </a:cubicBezTo>
                  <a:lnTo>
                    <a:pt x="1364" y="10985"/>
                  </a:lnTo>
                  <a:cubicBezTo>
                    <a:pt x="1364" y="7230"/>
                    <a:pt x="868" y="3506"/>
                    <a:pt x="0" y="0"/>
                  </a:cubicBezTo>
                  <a:cubicBezTo>
                    <a:pt x="6696" y="1583"/>
                    <a:pt x="13362" y="3258"/>
                    <a:pt x="19934" y="5058"/>
                  </a:cubicBezTo>
                  <a:cubicBezTo>
                    <a:pt x="20182" y="7013"/>
                    <a:pt x="20306" y="8999"/>
                    <a:pt x="20306" y="11016"/>
                  </a:cubicBezTo>
                  <a:lnTo>
                    <a:pt x="20306" y="959131"/>
                  </a:lnTo>
                  <a:cubicBezTo>
                    <a:pt x="20306" y="961117"/>
                    <a:pt x="20182" y="963103"/>
                    <a:pt x="19934" y="965027"/>
                  </a:cubicBezTo>
                  <a:cubicBezTo>
                    <a:pt x="13362" y="966827"/>
                    <a:pt x="6696" y="968533"/>
                    <a:pt x="0" y="970085"/>
                  </a:cubicBezTo>
                </a:path>
              </a:pathLst>
            </a:custGeom>
            <a:solidFill>
              <a:srgbClr val="2C748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C639E0-DB45-644B-BD3C-76693A521301}"/>
                </a:ext>
              </a:extLst>
            </p:cNvPr>
            <p:cNvSpPr/>
            <p:nvPr/>
          </p:nvSpPr>
          <p:spPr>
            <a:xfrm>
              <a:off x="1748521" y="5033987"/>
              <a:ext cx="224114" cy="1019608"/>
            </a:xfrm>
            <a:custGeom>
              <a:avLst/>
              <a:gdLst>
                <a:gd name="connsiteX0" fmla="*/ 188400 w 224114"/>
                <a:gd name="connsiteY0" fmla="*/ 1019608 h 1019608"/>
                <a:gd name="connsiteX1" fmla="*/ 35715 w 224114"/>
                <a:gd name="connsiteY1" fmla="*/ 1019608 h 1019608"/>
                <a:gd name="connsiteX2" fmla="*/ 0 w 224114"/>
                <a:gd name="connsiteY2" fmla="*/ 983862 h 1019608"/>
                <a:gd name="connsiteX3" fmla="*/ 0 w 224114"/>
                <a:gd name="connsiteY3" fmla="*/ 35746 h 1019608"/>
                <a:gd name="connsiteX4" fmla="*/ 35715 w 224114"/>
                <a:gd name="connsiteY4" fmla="*/ 0 h 1019608"/>
                <a:gd name="connsiteX5" fmla="*/ 188400 w 224114"/>
                <a:gd name="connsiteY5" fmla="*/ 0 h 1019608"/>
                <a:gd name="connsiteX6" fmla="*/ 224115 w 224114"/>
                <a:gd name="connsiteY6" fmla="*/ 35746 h 1019608"/>
                <a:gd name="connsiteX7" fmla="*/ 224115 w 224114"/>
                <a:gd name="connsiteY7" fmla="*/ 983862 h 1019608"/>
                <a:gd name="connsiteX8" fmla="*/ 188400 w 224114"/>
                <a:gd name="connsiteY8" fmla="*/ 1019608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14" h="1019608">
                  <a:moveTo>
                    <a:pt x="188400" y="1019608"/>
                  </a:moveTo>
                  <a:lnTo>
                    <a:pt x="35715" y="1019608"/>
                  </a:lnTo>
                  <a:cubicBezTo>
                    <a:pt x="16059" y="1019608"/>
                    <a:pt x="0" y="1003535"/>
                    <a:pt x="0" y="983862"/>
                  </a:cubicBezTo>
                  <a:lnTo>
                    <a:pt x="0" y="35746"/>
                  </a:lnTo>
                  <a:cubicBezTo>
                    <a:pt x="0" y="16073"/>
                    <a:pt x="16059" y="0"/>
                    <a:pt x="35715" y="0"/>
                  </a:cubicBezTo>
                  <a:lnTo>
                    <a:pt x="188400" y="0"/>
                  </a:lnTo>
                  <a:cubicBezTo>
                    <a:pt x="208056" y="0"/>
                    <a:pt x="224115" y="16073"/>
                    <a:pt x="224115" y="35746"/>
                  </a:cubicBezTo>
                  <a:lnTo>
                    <a:pt x="224115" y="983862"/>
                  </a:lnTo>
                  <a:cubicBezTo>
                    <a:pt x="224115" y="1003535"/>
                    <a:pt x="208056" y="1019608"/>
                    <a:pt x="188400" y="1019608"/>
                  </a:cubicBezTo>
                </a:path>
              </a:pathLst>
            </a:custGeom>
            <a:solidFill>
              <a:srgbClr val="04A1BC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F92514-AFDC-0746-F216-522D66920073}"/>
                </a:ext>
              </a:extLst>
            </p:cNvPr>
            <p:cNvSpPr/>
            <p:nvPr/>
          </p:nvSpPr>
          <p:spPr>
            <a:xfrm>
              <a:off x="1736616" y="5022072"/>
              <a:ext cx="247924" cy="1043439"/>
            </a:xfrm>
            <a:custGeom>
              <a:avLst/>
              <a:gdLst>
                <a:gd name="connsiteX0" fmla="*/ 47619 w 247924"/>
                <a:gd name="connsiteY0" fmla="*/ 23831 h 1043439"/>
                <a:gd name="connsiteX1" fmla="*/ 23810 w 247924"/>
                <a:gd name="connsiteY1" fmla="*/ 47662 h 1043439"/>
                <a:gd name="connsiteX2" fmla="*/ 23810 w 247924"/>
                <a:gd name="connsiteY2" fmla="*/ 995777 h 1043439"/>
                <a:gd name="connsiteX3" fmla="*/ 47619 w 247924"/>
                <a:gd name="connsiteY3" fmla="*/ 1019608 h 1043439"/>
                <a:gd name="connsiteX4" fmla="*/ 200305 w 247924"/>
                <a:gd name="connsiteY4" fmla="*/ 1019608 h 1043439"/>
                <a:gd name="connsiteX5" fmla="*/ 224115 w 247924"/>
                <a:gd name="connsiteY5" fmla="*/ 995777 h 1043439"/>
                <a:gd name="connsiteX6" fmla="*/ 224115 w 247924"/>
                <a:gd name="connsiteY6" fmla="*/ 47662 h 1043439"/>
                <a:gd name="connsiteX7" fmla="*/ 200305 w 247924"/>
                <a:gd name="connsiteY7" fmla="*/ 23831 h 1043439"/>
                <a:gd name="connsiteX8" fmla="*/ 200305 w 247924"/>
                <a:gd name="connsiteY8" fmla="*/ 1043439 h 1043439"/>
                <a:gd name="connsiteX9" fmla="*/ 47619 w 247924"/>
                <a:gd name="connsiteY9" fmla="*/ 1043439 h 1043439"/>
                <a:gd name="connsiteX10" fmla="*/ 0 w 247924"/>
                <a:gd name="connsiteY10" fmla="*/ 995777 h 1043439"/>
                <a:gd name="connsiteX11" fmla="*/ 0 w 247924"/>
                <a:gd name="connsiteY11" fmla="*/ 47662 h 1043439"/>
                <a:gd name="connsiteX12" fmla="*/ 47619 w 247924"/>
                <a:gd name="connsiteY12" fmla="*/ 0 h 1043439"/>
                <a:gd name="connsiteX13" fmla="*/ 200305 w 247924"/>
                <a:gd name="connsiteY13" fmla="*/ 0 h 1043439"/>
                <a:gd name="connsiteX14" fmla="*/ 247924 w 247924"/>
                <a:gd name="connsiteY14" fmla="*/ 47662 h 1043439"/>
                <a:gd name="connsiteX15" fmla="*/ 247924 w 247924"/>
                <a:gd name="connsiteY15" fmla="*/ 995777 h 1043439"/>
                <a:gd name="connsiteX16" fmla="*/ 200305 w 247924"/>
                <a:gd name="connsiteY16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924" h="1043439">
                  <a:moveTo>
                    <a:pt x="47619" y="23831"/>
                  </a:moveTo>
                  <a:cubicBezTo>
                    <a:pt x="34474" y="23831"/>
                    <a:pt x="23810" y="34505"/>
                    <a:pt x="23810" y="47662"/>
                  </a:cubicBezTo>
                  <a:lnTo>
                    <a:pt x="23810" y="995777"/>
                  </a:lnTo>
                  <a:cubicBezTo>
                    <a:pt x="23810" y="1008934"/>
                    <a:pt x="34474" y="1019608"/>
                    <a:pt x="47619" y="1019608"/>
                  </a:cubicBezTo>
                  <a:lnTo>
                    <a:pt x="200305" y="1019608"/>
                  </a:lnTo>
                  <a:cubicBezTo>
                    <a:pt x="213419" y="1019608"/>
                    <a:pt x="224115" y="1008934"/>
                    <a:pt x="224115" y="995777"/>
                  </a:cubicBezTo>
                  <a:lnTo>
                    <a:pt x="224115" y="47662"/>
                  </a:lnTo>
                  <a:cubicBezTo>
                    <a:pt x="224115" y="34505"/>
                    <a:pt x="213419" y="23831"/>
                    <a:pt x="200305" y="23831"/>
                  </a:cubicBezTo>
                  <a:close/>
                  <a:moveTo>
                    <a:pt x="200305" y="1043439"/>
                  </a:moveTo>
                  <a:lnTo>
                    <a:pt x="47619" y="1043439"/>
                  </a:lnTo>
                  <a:cubicBezTo>
                    <a:pt x="21361" y="1043439"/>
                    <a:pt x="0" y="1022060"/>
                    <a:pt x="0" y="995777"/>
                  </a:cubicBezTo>
                  <a:lnTo>
                    <a:pt x="0" y="47662"/>
                  </a:lnTo>
                  <a:cubicBezTo>
                    <a:pt x="0" y="21380"/>
                    <a:pt x="21361" y="0"/>
                    <a:pt x="47619" y="0"/>
                  </a:cubicBezTo>
                  <a:lnTo>
                    <a:pt x="200305" y="0"/>
                  </a:lnTo>
                  <a:cubicBezTo>
                    <a:pt x="226564" y="0"/>
                    <a:pt x="247924" y="21380"/>
                    <a:pt x="247924" y="47662"/>
                  </a:cubicBezTo>
                  <a:lnTo>
                    <a:pt x="247924" y="995777"/>
                  </a:lnTo>
                  <a:cubicBezTo>
                    <a:pt x="247924" y="1022060"/>
                    <a:pt x="226564" y="1043439"/>
                    <a:pt x="200305" y="1043439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528008D-9018-55C3-EFCD-4583F7FCA7E4}"/>
                </a:ext>
              </a:extLst>
            </p:cNvPr>
            <p:cNvSpPr/>
            <p:nvPr/>
          </p:nvSpPr>
          <p:spPr>
            <a:xfrm>
              <a:off x="1308197" y="6253024"/>
              <a:ext cx="305619" cy="163154"/>
            </a:xfrm>
            <a:custGeom>
              <a:avLst/>
              <a:gdLst>
                <a:gd name="connsiteX0" fmla="*/ 273873 w 305619"/>
                <a:gd name="connsiteY0" fmla="*/ 163155 h 163154"/>
                <a:gd name="connsiteX1" fmla="*/ 31746 w 305619"/>
                <a:gd name="connsiteY1" fmla="*/ 163155 h 163154"/>
                <a:gd name="connsiteX2" fmla="*/ 0 w 305619"/>
                <a:gd name="connsiteY2" fmla="*/ 131380 h 163154"/>
                <a:gd name="connsiteX3" fmla="*/ 0 w 305619"/>
                <a:gd name="connsiteY3" fmla="*/ 31775 h 163154"/>
                <a:gd name="connsiteX4" fmla="*/ 31746 w 305619"/>
                <a:gd name="connsiteY4" fmla="*/ 0 h 163154"/>
                <a:gd name="connsiteX5" fmla="*/ 273873 w 305619"/>
                <a:gd name="connsiteY5" fmla="*/ 0 h 163154"/>
                <a:gd name="connsiteX6" fmla="*/ 305619 w 305619"/>
                <a:gd name="connsiteY6" fmla="*/ 31775 h 163154"/>
                <a:gd name="connsiteX7" fmla="*/ 305619 w 305619"/>
                <a:gd name="connsiteY7" fmla="*/ 131380 h 163154"/>
                <a:gd name="connsiteX8" fmla="*/ 273873 w 305619"/>
                <a:gd name="connsiteY8" fmla="*/ 163155 h 1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163154">
                  <a:moveTo>
                    <a:pt x="273873" y="163155"/>
                  </a:moveTo>
                  <a:lnTo>
                    <a:pt x="31746" y="163155"/>
                  </a:lnTo>
                  <a:cubicBezTo>
                    <a:pt x="14292" y="163155"/>
                    <a:pt x="0" y="148850"/>
                    <a:pt x="0" y="131380"/>
                  </a:cubicBezTo>
                  <a:lnTo>
                    <a:pt x="0" y="31775"/>
                  </a:lnTo>
                  <a:cubicBezTo>
                    <a:pt x="0" y="14305"/>
                    <a:pt x="14292" y="0"/>
                    <a:pt x="31746" y="0"/>
                  </a:cubicBezTo>
                  <a:lnTo>
                    <a:pt x="273873" y="0"/>
                  </a:lnTo>
                  <a:cubicBezTo>
                    <a:pt x="291358" y="0"/>
                    <a:pt x="305619" y="14305"/>
                    <a:pt x="305619" y="31775"/>
                  </a:cubicBezTo>
                  <a:lnTo>
                    <a:pt x="305619" y="131380"/>
                  </a:lnTo>
                  <a:cubicBezTo>
                    <a:pt x="305619" y="148850"/>
                    <a:pt x="291358" y="163155"/>
                    <a:pt x="273873" y="163155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B83A503-307D-0591-B26E-078CBCB8FB8B}"/>
                </a:ext>
              </a:extLst>
            </p:cNvPr>
            <p:cNvSpPr/>
            <p:nvPr/>
          </p:nvSpPr>
          <p:spPr>
            <a:xfrm>
              <a:off x="1296324" y="6241109"/>
              <a:ext cx="329398" cy="186985"/>
            </a:xfrm>
            <a:custGeom>
              <a:avLst/>
              <a:gdLst>
                <a:gd name="connsiteX0" fmla="*/ 43651 w 329398"/>
                <a:gd name="connsiteY0" fmla="*/ 23831 h 186985"/>
                <a:gd name="connsiteX1" fmla="*/ 23810 w 329398"/>
                <a:gd name="connsiteY1" fmla="*/ 43690 h 186985"/>
                <a:gd name="connsiteX2" fmla="*/ 23810 w 329398"/>
                <a:gd name="connsiteY2" fmla="*/ 143296 h 186985"/>
                <a:gd name="connsiteX3" fmla="*/ 43651 w 329398"/>
                <a:gd name="connsiteY3" fmla="*/ 163155 h 186985"/>
                <a:gd name="connsiteX4" fmla="*/ 285747 w 329398"/>
                <a:gd name="connsiteY4" fmla="*/ 163155 h 186985"/>
                <a:gd name="connsiteX5" fmla="*/ 305588 w 329398"/>
                <a:gd name="connsiteY5" fmla="*/ 143296 h 186985"/>
                <a:gd name="connsiteX6" fmla="*/ 305588 w 329398"/>
                <a:gd name="connsiteY6" fmla="*/ 43690 h 186985"/>
                <a:gd name="connsiteX7" fmla="*/ 285747 w 329398"/>
                <a:gd name="connsiteY7" fmla="*/ 23831 h 186985"/>
                <a:gd name="connsiteX8" fmla="*/ 285747 w 329398"/>
                <a:gd name="connsiteY8" fmla="*/ 186986 h 186985"/>
                <a:gd name="connsiteX9" fmla="*/ 43651 w 329398"/>
                <a:gd name="connsiteY9" fmla="*/ 186986 h 186985"/>
                <a:gd name="connsiteX10" fmla="*/ 0 w 329398"/>
                <a:gd name="connsiteY10" fmla="*/ 143296 h 186985"/>
                <a:gd name="connsiteX11" fmla="*/ 0 w 329398"/>
                <a:gd name="connsiteY11" fmla="*/ 43690 h 186985"/>
                <a:gd name="connsiteX12" fmla="*/ 43651 w 329398"/>
                <a:gd name="connsiteY12" fmla="*/ 0 h 186985"/>
                <a:gd name="connsiteX13" fmla="*/ 285747 w 329398"/>
                <a:gd name="connsiteY13" fmla="*/ 0 h 186985"/>
                <a:gd name="connsiteX14" fmla="*/ 329398 w 329398"/>
                <a:gd name="connsiteY14" fmla="*/ 43690 h 186985"/>
                <a:gd name="connsiteX15" fmla="*/ 329398 w 329398"/>
                <a:gd name="connsiteY15" fmla="*/ 143296 h 186985"/>
                <a:gd name="connsiteX16" fmla="*/ 285747 w 329398"/>
                <a:gd name="connsiteY16" fmla="*/ 186986 h 18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86985">
                  <a:moveTo>
                    <a:pt x="43651" y="23831"/>
                  </a:moveTo>
                  <a:cubicBezTo>
                    <a:pt x="32707" y="23831"/>
                    <a:pt x="23810" y="32736"/>
                    <a:pt x="23810" y="43690"/>
                  </a:cubicBezTo>
                  <a:lnTo>
                    <a:pt x="23810" y="143296"/>
                  </a:lnTo>
                  <a:cubicBezTo>
                    <a:pt x="23810" y="154249"/>
                    <a:pt x="32707" y="163155"/>
                    <a:pt x="43651" y="163155"/>
                  </a:cubicBezTo>
                  <a:lnTo>
                    <a:pt x="285747" y="163155"/>
                  </a:lnTo>
                  <a:cubicBezTo>
                    <a:pt x="296691" y="163155"/>
                    <a:pt x="305588" y="154249"/>
                    <a:pt x="305588" y="143296"/>
                  </a:cubicBezTo>
                  <a:lnTo>
                    <a:pt x="305588" y="43690"/>
                  </a:lnTo>
                  <a:cubicBezTo>
                    <a:pt x="305588" y="32736"/>
                    <a:pt x="296691" y="23831"/>
                    <a:pt x="285747" y="23831"/>
                  </a:cubicBezTo>
                  <a:close/>
                  <a:moveTo>
                    <a:pt x="285747" y="186986"/>
                  </a:moveTo>
                  <a:lnTo>
                    <a:pt x="43651" y="186986"/>
                  </a:lnTo>
                  <a:cubicBezTo>
                    <a:pt x="19562" y="186986"/>
                    <a:pt x="0" y="167375"/>
                    <a:pt x="0" y="143296"/>
                  </a:cubicBezTo>
                  <a:lnTo>
                    <a:pt x="0" y="43690"/>
                  </a:lnTo>
                  <a:cubicBezTo>
                    <a:pt x="0" y="19611"/>
                    <a:pt x="19562" y="0"/>
                    <a:pt x="43651" y="0"/>
                  </a:cubicBezTo>
                  <a:lnTo>
                    <a:pt x="285747" y="0"/>
                  </a:lnTo>
                  <a:cubicBezTo>
                    <a:pt x="309836" y="0"/>
                    <a:pt x="329398" y="19611"/>
                    <a:pt x="329398" y="43690"/>
                  </a:cubicBezTo>
                  <a:lnTo>
                    <a:pt x="329398" y="143296"/>
                  </a:lnTo>
                  <a:cubicBezTo>
                    <a:pt x="329398" y="167375"/>
                    <a:pt x="309836" y="186986"/>
                    <a:pt x="285747" y="186986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0F8AFE3-7988-7A5C-F6F8-1E28253B5058}"/>
                </a:ext>
              </a:extLst>
            </p:cNvPr>
            <p:cNvSpPr/>
            <p:nvPr/>
          </p:nvSpPr>
          <p:spPr>
            <a:xfrm>
              <a:off x="1300261" y="6237137"/>
              <a:ext cx="305619" cy="163154"/>
            </a:xfrm>
            <a:custGeom>
              <a:avLst/>
              <a:gdLst>
                <a:gd name="connsiteX0" fmla="*/ 273873 w 305619"/>
                <a:gd name="connsiteY0" fmla="*/ 163155 h 163154"/>
                <a:gd name="connsiteX1" fmla="*/ 31746 w 305619"/>
                <a:gd name="connsiteY1" fmla="*/ 163155 h 163154"/>
                <a:gd name="connsiteX2" fmla="*/ 0 w 305619"/>
                <a:gd name="connsiteY2" fmla="*/ 131380 h 163154"/>
                <a:gd name="connsiteX3" fmla="*/ 0 w 305619"/>
                <a:gd name="connsiteY3" fmla="*/ 31775 h 163154"/>
                <a:gd name="connsiteX4" fmla="*/ 31746 w 305619"/>
                <a:gd name="connsiteY4" fmla="*/ 0 h 163154"/>
                <a:gd name="connsiteX5" fmla="*/ 273873 w 305619"/>
                <a:gd name="connsiteY5" fmla="*/ 0 h 163154"/>
                <a:gd name="connsiteX6" fmla="*/ 305619 w 305619"/>
                <a:gd name="connsiteY6" fmla="*/ 31775 h 163154"/>
                <a:gd name="connsiteX7" fmla="*/ 305619 w 305619"/>
                <a:gd name="connsiteY7" fmla="*/ 131380 h 163154"/>
                <a:gd name="connsiteX8" fmla="*/ 273873 w 305619"/>
                <a:gd name="connsiteY8" fmla="*/ 163155 h 1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163154">
                  <a:moveTo>
                    <a:pt x="273873" y="163155"/>
                  </a:moveTo>
                  <a:lnTo>
                    <a:pt x="31746" y="163155"/>
                  </a:lnTo>
                  <a:cubicBezTo>
                    <a:pt x="14292" y="163155"/>
                    <a:pt x="0" y="148850"/>
                    <a:pt x="0" y="131380"/>
                  </a:cubicBezTo>
                  <a:lnTo>
                    <a:pt x="0" y="31775"/>
                  </a:lnTo>
                  <a:cubicBezTo>
                    <a:pt x="0" y="14305"/>
                    <a:pt x="14292" y="0"/>
                    <a:pt x="31746" y="0"/>
                  </a:cubicBezTo>
                  <a:lnTo>
                    <a:pt x="273873" y="0"/>
                  </a:lnTo>
                  <a:cubicBezTo>
                    <a:pt x="291358" y="0"/>
                    <a:pt x="305619" y="14305"/>
                    <a:pt x="305619" y="31775"/>
                  </a:cubicBezTo>
                  <a:lnTo>
                    <a:pt x="305619" y="131380"/>
                  </a:lnTo>
                  <a:cubicBezTo>
                    <a:pt x="305619" y="148850"/>
                    <a:pt x="291358" y="163155"/>
                    <a:pt x="273873" y="163155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351857-6C27-4005-AF18-D78063AE8AE9}"/>
                </a:ext>
              </a:extLst>
            </p:cNvPr>
            <p:cNvSpPr/>
            <p:nvPr/>
          </p:nvSpPr>
          <p:spPr>
            <a:xfrm>
              <a:off x="1288387" y="6225221"/>
              <a:ext cx="329398" cy="186985"/>
            </a:xfrm>
            <a:custGeom>
              <a:avLst/>
              <a:gdLst>
                <a:gd name="connsiteX0" fmla="*/ 43651 w 329398"/>
                <a:gd name="connsiteY0" fmla="*/ 23831 h 186985"/>
                <a:gd name="connsiteX1" fmla="*/ 23810 w 329398"/>
                <a:gd name="connsiteY1" fmla="*/ 43690 h 186985"/>
                <a:gd name="connsiteX2" fmla="*/ 23810 w 329398"/>
                <a:gd name="connsiteY2" fmla="*/ 143296 h 186985"/>
                <a:gd name="connsiteX3" fmla="*/ 43651 w 329398"/>
                <a:gd name="connsiteY3" fmla="*/ 163155 h 186985"/>
                <a:gd name="connsiteX4" fmla="*/ 285747 w 329398"/>
                <a:gd name="connsiteY4" fmla="*/ 163155 h 186985"/>
                <a:gd name="connsiteX5" fmla="*/ 305588 w 329398"/>
                <a:gd name="connsiteY5" fmla="*/ 143296 h 186985"/>
                <a:gd name="connsiteX6" fmla="*/ 305588 w 329398"/>
                <a:gd name="connsiteY6" fmla="*/ 43690 h 186985"/>
                <a:gd name="connsiteX7" fmla="*/ 285747 w 329398"/>
                <a:gd name="connsiteY7" fmla="*/ 23831 h 186985"/>
                <a:gd name="connsiteX8" fmla="*/ 285747 w 329398"/>
                <a:gd name="connsiteY8" fmla="*/ 186986 h 186985"/>
                <a:gd name="connsiteX9" fmla="*/ 43651 w 329398"/>
                <a:gd name="connsiteY9" fmla="*/ 186986 h 186985"/>
                <a:gd name="connsiteX10" fmla="*/ 0 w 329398"/>
                <a:gd name="connsiteY10" fmla="*/ 143296 h 186985"/>
                <a:gd name="connsiteX11" fmla="*/ 0 w 329398"/>
                <a:gd name="connsiteY11" fmla="*/ 43690 h 186985"/>
                <a:gd name="connsiteX12" fmla="*/ 43651 w 329398"/>
                <a:gd name="connsiteY12" fmla="*/ 0 h 186985"/>
                <a:gd name="connsiteX13" fmla="*/ 285747 w 329398"/>
                <a:gd name="connsiteY13" fmla="*/ 0 h 186985"/>
                <a:gd name="connsiteX14" fmla="*/ 329398 w 329398"/>
                <a:gd name="connsiteY14" fmla="*/ 43690 h 186985"/>
                <a:gd name="connsiteX15" fmla="*/ 329398 w 329398"/>
                <a:gd name="connsiteY15" fmla="*/ 143296 h 186985"/>
                <a:gd name="connsiteX16" fmla="*/ 285747 w 329398"/>
                <a:gd name="connsiteY16" fmla="*/ 186986 h 18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86985">
                  <a:moveTo>
                    <a:pt x="43651" y="23831"/>
                  </a:moveTo>
                  <a:cubicBezTo>
                    <a:pt x="32707" y="23831"/>
                    <a:pt x="23810" y="32736"/>
                    <a:pt x="23810" y="43690"/>
                  </a:cubicBezTo>
                  <a:lnTo>
                    <a:pt x="23810" y="143296"/>
                  </a:lnTo>
                  <a:cubicBezTo>
                    <a:pt x="23810" y="154249"/>
                    <a:pt x="32707" y="163155"/>
                    <a:pt x="43651" y="163155"/>
                  </a:cubicBezTo>
                  <a:lnTo>
                    <a:pt x="285747" y="163155"/>
                  </a:lnTo>
                  <a:cubicBezTo>
                    <a:pt x="296691" y="163155"/>
                    <a:pt x="305588" y="154249"/>
                    <a:pt x="305588" y="143296"/>
                  </a:cubicBezTo>
                  <a:lnTo>
                    <a:pt x="305588" y="43690"/>
                  </a:lnTo>
                  <a:cubicBezTo>
                    <a:pt x="305588" y="32736"/>
                    <a:pt x="296691" y="23831"/>
                    <a:pt x="285747" y="23831"/>
                  </a:cubicBezTo>
                  <a:close/>
                  <a:moveTo>
                    <a:pt x="285747" y="186986"/>
                  </a:moveTo>
                  <a:lnTo>
                    <a:pt x="43651" y="186986"/>
                  </a:lnTo>
                  <a:cubicBezTo>
                    <a:pt x="19562" y="186986"/>
                    <a:pt x="0" y="167375"/>
                    <a:pt x="0" y="143296"/>
                  </a:cubicBezTo>
                  <a:lnTo>
                    <a:pt x="0" y="43690"/>
                  </a:lnTo>
                  <a:cubicBezTo>
                    <a:pt x="0" y="19611"/>
                    <a:pt x="19562" y="0"/>
                    <a:pt x="43651" y="0"/>
                  </a:cubicBezTo>
                  <a:lnTo>
                    <a:pt x="285747" y="0"/>
                  </a:lnTo>
                  <a:cubicBezTo>
                    <a:pt x="309836" y="0"/>
                    <a:pt x="329398" y="19611"/>
                    <a:pt x="329398" y="43690"/>
                  </a:cubicBezTo>
                  <a:lnTo>
                    <a:pt x="329398" y="143296"/>
                  </a:lnTo>
                  <a:cubicBezTo>
                    <a:pt x="329398" y="167375"/>
                    <a:pt x="309836" y="186986"/>
                    <a:pt x="285747" y="186986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27FADCE-706A-DC31-E364-31C4436A9A91}"/>
                </a:ext>
              </a:extLst>
            </p:cNvPr>
            <p:cNvSpPr/>
            <p:nvPr/>
          </p:nvSpPr>
          <p:spPr>
            <a:xfrm>
              <a:off x="1356902" y="4960354"/>
              <a:ext cx="122241" cy="122350"/>
            </a:xfrm>
            <a:custGeom>
              <a:avLst/>
              <a:gdLst>
                <a:gd name="connsiteX0" fmla="*/ 98432 w 122241"/>
                <a:gd name="connsiteY0" fmla="*/ 122351 h 122350"/>
                <a:gd name="connsiteX1" fmla="*/ 23810 w 122241"/>
                <a:gd name="connsiteY1" fmla="*/ 122351 h 122350"/>
                <a:gd name="connsiteX2" fmla="*/ 0 w 122241"/>
                <a:gd name="connsiteY2" fmla="*/ 98520 h 122350"/>
                <a:gd name="connsiteX3" fmla="*/ 0 w 122241"/>
                <a:gd name="connsiteY3" fmla="*/ 23831 h 122350"/>
                <a:gd name="connsiteX4" fmla="*/ 23810 w 122241"/>
                <a:gd name="connsiteY4" fmla="*/ 0 h 122350"/>
                <a:gd name="connsiteX5" fmla="*/ 98432 w 122241"/>
                <a:gd name="connsiteY5" fmla="*/ 0 h 122350"/>
                <a:gd name="connsiteX6" fmla="*/ 122242 w 122241"/>
                <a:gd name="connsiteY6" fmla="*/ 23831 h 122350"/>
                <a:gd name="connsiteX7" fmla="*/ 122242 w 122241"/>
                <a:gd name="connsiteY7" fmla="*/ 98520 h 122350"/>
                <a:gd name="connsiteX8" fmla="*/ 98432 w 122241"/>
                <a:gd name="connsiteY8" fmla="*/ 122351 h 1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41" h="122350">
                  <a:moveTo>
                    <a:pt x="98432" y="122351"/>
                  </a:moveTo>
                  <a:lnTo>
                    <a:pt x="23810" y="122351"/>
                  </a:lnTo>
                  <a:cubicBezTo>
                    <a:pt x="10727" y="122351"/>
                    <a:pt x="0" y="111645"/>
                    <a:pt x="0" y="98520"/>
                  </a:cubicBezTo>
                  <a:lnTo>
                    <a:pt x="0" y="23831"/>
                  </a:lnTo>
                  <a:cubicBezTo>
                    <a:pt x="0" y="10705"/>
                    <a:pt x="10727" y="0"/>
                    <a:pt x="23810" y="0"/>
                  </a:cubicBezTo>
                  <a:lnTo>
                    <a:pt x="98432" y="0"/>
                  </a:lnTo>
                  <a:cubicBezTo>
                    <a:pt x="111515" y="0"/>
                    <a:pt x="122242" y="10705"/>
                    <a:pt x="122242" y="23831"/>
                  </a:cubicBezTo>
                  <a:lnTo>
                    <a:pt x="122242" y="98520"/>
                  </a:lnTo>
                  <a:cubicBezTo>
                    <a:pt x="122242" y="111645"/>
                    <a:pt x="111515" y="122351"/>
                    <a:pt x="98432" y="122351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11DBD2-606B-9F83-70DF-2960F9AA8F61}"/>
                </a:ext>
              </a:extLst>
            </p:cNvPr>
            <p:cNvSpPr/>
            <p:nvPr/>
          </p:nvSpPr>
          <p:spPr>
            <a:xfrm>
              <a:off x="1344997" y="4948438"/>
              <a:ext cx="146051" cy="146181"/>
            </a:xfrm>
            <a:custGeom>
              <a:avLst/>
              <a:gdLst>
                <a:gd name="connsiteX0" fmla="*/ 35715 w 146051"/>
                <a:gd name="connsiteY0" fmla="*/ 23831 h 146181"/>
                <a:gd name="connsiteX1" fmla="*/ 23810 w 146051"/>
                <a:gd name="connsiteY1" fmla="*/ 35746 h 146181"/>
                <a:gd name="connsiteX2" fmla="*/ 23810 w 146051"/>
                <a:gd name="connsiteY2" fmla="*/ 110435 h 146181"/>
                <a:gd name="connsiteX3" fmla="*/ 35715 w 146051"/>
                <a:gd name="connsiteY3" fmla="*/ 122351 h 146181"/>
                <a:gd name="connsiteX4" fmla="*/ 110337 w 146051"/>
                <a:gd name="connsiteY4" fmla="*/ 122351 h 146181"/>
                <a:gd name="connsiteX5" fmla="*/ 122242 w 146051"/>
                <a:gd name="connsiteY5" fmla="*/ 110435 h 146181"/>
                <a:gd name="connsiteX6" fmla="*/ 122242 w 146051"/>
                <a:gd name="connsiteY6" fmla="*/ 35746 h 146181"/>
                <a:gd name="connsiteX7" fmla="*/ 110337 w 146051"/>
                <a:gd name="connsiteY7" fmla="*/ 23831 h 146181"/>
                <a:gd name="connsiteX8" fmla="*/ 110337 w 146051"/>
                <a:gd name="connsiteY8" fmla="*/ 146181 h 146181"/>
                <a:gd name="connsiteX9" fmla="*/ 35715 w 146051"/>
                <a:gd name="connsiteY9" fmla="*/ 146181 h 146181"/>
                <a:gd name="connsiteX10" fmla="*/ 0 w 146051"/>
                <a:gd name="connsiteY10" fmla="*/ 110435 h 146181"/>
                <a:gd name="connsiteX11" fmla="*/ 0 w 146051"/>
                <a:gd name="connsiteY11" fmla="*/ 35746 h 146181"/>
                <a:gd name="connsiteX12" fmla="*/ 35715 w 146051"/>
                <a:gd name="connsiteY12" fmla="*/ 0 h 146181"/>
                <a:gd name="connsiteX13" fmla="*/ 110337 w 146051"/>
                <a:gd name="connsiteY13" fmla="*/ 0 h 146181"/>
                <a:gd name="connsiteX14" fmla="*/ 146051 w 146051"/>
                <a:gd name="connsiteY14" fmla="*/ 35746 h 146181"/>
                <a:gd name="connsiteX15" fmla="*/ 146051 w 146051"/>
                <a:gd name="connsiteY15" fmla="*/ 110435 h 146181"/>
                <a:gd name="connsiteX16" fmla="*/ 110337 w 146051"/>
                <a:gd name="connsiteY16" fmla="*/ 146181 h 1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051" h="146181">
                  <a:moveTo>
                    <a:pt x="35715" y="23831"/>
                  </a:moveTo>
                  <a:cubicBezTo>
                    <a:pt x="29142" y="23831"/>
                    <a:pt x="23810" y="29168"/>
                    <a:pt x="23810" y="35746"/>
                  </a:cubicBezTo>
                  <a:lnTo>
                    <a:pt x="23810" y="110435"/>
                  </a:lnTo>
                  <a:cubicBezTo>
                    <a:pt x="23810" y="117013"/>
                    <a:pt x="29142" y="122351"/>
                    <a:pt x="35715" y="122351"/>
                  </a:cubicBezTo>
                  <a:lnTo>
                    <a:pt x="110337" y="122351"/>
                  </a:lnTo>
                  <a:cubicBezTo>
                    <a:pt x="116909" y="122351"/>
                    <a:pt x="122242" y="117013"/>
                    <a:pt x="122242" y="110435"/>
                  </a:cubicBezTo>
                  <a:lnTo>
                    <a:pt x="122242" y="35746"/>
                  </a:lnTo>
                  <a:cubicBezTo>
                    <a:pt x="122242" y="29168"/>
                    <a:pt x="116909" y="23831"/>
                    <a:pt x="110337" y="23831"/>
                  </a:cubicBezTo>
                  <a:close/>
                  <a:moveTo>
                    <a:pt x="110337" y="146181"/>
                  </a:moveTo>
                  <a:lnTo>
                    <a:pt x="35715" y="146181"/>
                  </a:lnTo>
                  <a:cubicBezTo>
                    <a:pt x="16028" y="146181"/>
                    <a:pt x="0" y="130139"/>
                    <a:pt x="0" y="110435"/>
                  </a:cubicBezTo>
                  <a:lnTo>
                    <a:pt x="0" y="35746"/>
                  </a:lnTo>
                  <a:cubicBezTo>
                    <a:pt x="0" y="16042"/>
                    <a:pt x="16028" y="0"/>
                    <a:pt x="35715" y="0"/>
                  </a:cubicBezTo>
                  <a:lnTo>
                    <a:pt x="110337" y="0"/>
                  </a:lnTo>
                  <a:cubicBezTo>
                    <a:pt x="130023" y="0"/>
                    <a:pt x="146051" y="16042"/>
                    <a:pt x="146051" y="35746"/>
                  </a:cubicBezTo>
                  <a:lnTo>
                    <a:pt x="146051" y="110435"/>
                  </a:lnTo>
                  <a:cubicBezTo>
                    <a:pt x="146051" y="130139"/>
                    <a:pt x="130023" y="146181"/>
                    <a:pt x="110337" y="146181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841749A-47E8-C5BD-5624-7959FF512806}"/>
                </a:ext>
              </a:extLst>
            </p:cNvPr>
            <p:cNvSpPr/>
            <p:nvPr/>
          </p:nvSpPr>
          <p:spPr>
            <a:xfrm>
              <a:off x="1341029" y="4952410"/>
              <a:ext cx="122241" cy="122350"/>
            </a:xfrm>
            <a:custGeom>
              <a:avLst/>
              <a:gdLst>
                <a:gd name="connsiteX0" fmla="*/ 98432 w 122241"/>
                <a:gd name="connsiteY0" fmla="*/ 122351 h 122350"/>
                <a:gd name="connsiteX1" fmla="*/ 23810 w 122241"/>
                <a:gd name="connsiteY1" fmla="*/ 122351 h 122350"/>
                <a:gd name="connsiteX2" fmla="*/ 0 w 122241"/>
                <a:gd name="connsiteY2" fmla="*/ 98520 h 122350"/>
                <a:gd name="connsiteX3" fmla="*/ 0 w 122241"/>
                <a:gd name="connsiteY3" fmla="*/ 23831 h 122350"/>
                <a:gd name="connsiteX4" fmla="*/ 23810 w 122241"/>
                <a:gd name="connsiteY4" fmla="*/ 0 h 122350"/>
                <a:gd name="connsiteX5" fmla="*/ 98432 w 122241"/>
                <a:gd name="connsiteY5" fmla="*/ 0 h 122350"/>
                <a:gd name="connsiteX6" fmla="*/ 122242 w 122241"/>
                <a:gd name="connsiteY6" fmla="*/ 23831 h 122350"/>
                <a:gd name="connsiteX7" fmla="*/ 122242 w 122241"/>
                <a:gd name="connsiteY7" fmla="*/ 98520 h 122350"/>
                <a:gd name="connsiteX8" fmla="*/ 98432 w 122241"/>
                <a:gd name="connsiteY8" fmla="*/ 122351 h 1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41" h="122350">
                  <a:moveTo>
                    <a:pt x="98432" y="122351"/>
                  </a:moveTo>
                  <a:lnTo>
                    <a:pt x="23810" y="122351"/>
                  </a:lnTo>
                  <a:cubicBezTo>
                    <a:pt x="10727" y="122351"/>
                    <a:pt x="0" y="111645"/>
                    <a:pt x="0" y="98520"/>
                  </a:cubicBezTo>
                  <a:lnTo>
                    <a:pt x="0" y="23831"/>
                  </a:lnTo>
                  <a:cubicBezTo>
                    <a:pt x="0" y="10705"/>
                    <a:pt x="10727" y="0"/>
                    <a:pt x="23810" y="0"/>
                  </a:cubicBezTo>
                  <a:lnTo>
                    <a:pt x="98432" y="0"/>
                  </a:lnTo>
                  <a:cubicBezTo>
                    <a:pt x="111515" y="0"/>
                    <a:pt x="122242" y="10705"/>
                    <a:pt x="122242" y="23831"/>
                  </a:cubicBezTo>
                  <a:lnTo>
                    <a:pt x="122242" y="98520"/>
                  </a:lnTo>
                  <a:cubicBezTo>
                    <a:pt x="122242" y="111645"/>
                    <a:pt x="111515" y="122351"/>
                    <a:pt x="98432" y="122351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AD395F-66FC-4290-151A-D681D3978315}"/>
                </a:ext>
              </a:extLst>
            </p:cNvPr>
            <p:cNvSpPr/>
            <p:nvPr/>
          </p:nvSpPr>
          <p:spPr>
            <a:xfrm>
              <a:off x="1329124" y="4940494"/>
              <a:ext cx="146051" cy="146181"/>
            </a:xfrm>
            <a:custGeom>
              <a:avLst/>
              <a:gdLst>
                <a:gd name="connsiteX0" fmla="*/ 35715 w 146051"/>
                <a:gd name="connsiteY0" fmla="*/ 23831 h 146181"/>
                <a:gd name="connsiteX1" fmla="*/ 23810 w 146051"/>
                <a:gd name="connsiteY1" fmla="*/ 35746 h 146181"/>
                <a:gd name="connsiteX2" fmla="*/ 23810 w 146051"/>
                <a:gd name="connsiteY2" fmla="*/ 110435 h 146181"/>
                <a:gd name="connsiteX3" fmla="*/ 35715 w 146051"/>
                <a:gd name="connsiteY3" fmla="*/ 122351 h 146181"/>
                <a:gd name="connsiteX4" fmla="*/ 110337 w 146051"/>
                <a:gd name="connsiteY4" fmla="*/ 122351 h 146181"/>
                <a:gd name="connsiteX5" fmla="*/ 122242 w 146051"/>
                <a:gd name="connsiteY5" fmla="*/ 110435 h 146181"/>
                <a:gd name="connsiteX6" fmla="*/ 122242 w 146051"/>
                <a:gd name="connsiteY6" fmla="*/ 35746 h 146181"/>
                <a:gd name="connsiteX7" fmla="*/ 110337 w 146051"/>
                <a:gd name="connsiteY7" fmla="*/ 23831 h 146181"/>
                <a:gd name="connsiteX8" fmla="*/ 110337 w 146051"/>
                <a:gd name="connsiteY8" fmla="*/ 146181 h 146181"/>
                <a:gd name="connsiteX9" fmla="*/ 35715 w 146051"/>
                <a:gd name="connsiteY9" fmla="*/ 146181 h 146181"/>
                <a:gd name="connsiteX10" fmla="*/ 0 w 146051"/>
                <a:gd name="connsiteY10" fmla="*/ 110435 h 146181"/>
                <a:gd name="connsiteX11" fmla="*/ 0 w 146051"/>
                <a:gd name="connsiteY11" fmla="*/ 35746 h 146181"/>
                <a:gd name="connsiteX12" fmla="*/ 35715 w 146051"/>
                <a:gd name="connsiteY12" fmla="*/ 0 h 146181"/>
                <a:gd name="connsiteX13" fmla="*/ 110337 w 146051"/>
                <a:gd name="connsiteY13" fmla="*/ 0 h 146181"/>
                <a:gd name="connsiteX14" fmla="*/ 146051 w 146051"/>
                <a:gd name="connsiteY14" fmla="*/ 35746 h 146181"/>
                <a:gd name="connsiteX15" fmla="*/ 146051 w 146051"/>
                <a:gd name="connsiteY15" fmla="*/ 110435 h 146181"/>
                <a:gd name="connsiteX16" fmla="*/ 110337 w 146051"/>
                <a:gd name="connsiteY16" fmla="*/ 146181 h 1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051" h="146181">
                  <a:moveTo>
                    <a:pt x="35715" y="23831"/>
                  </a:moveTo>
                  <a:cubicBezTo>
                    <a:pt x="29142" y="23831"/>
                    <a:pt x="23810" y="29168"/>
                    <a:pt x="23810" y="35746"/>
                  </a:cubicBezTo>
                  <a:lnTo>
                    <a:pt x="23810" y="110435"/>
                  </a:lnTo>
                  <a:cubicBezTo>
                    <a:pt x="23810" y="117013"/>
                    <a:pt x="29142" y="122351"/>
                    <a:pt x="35715" y="122351"/>
                  </a:cubicBezTo>
                  <a:lnTo>
                    <a:pt x="110337" y="122351"/>
                  </a:lnTo>
                  <a:cubicBezTo>
                    <a:pt x="116909" y="122351"/>
                    <a:pt x="122242" y="117013"/>
                    <a:pt x="122242" y="110435"/>
                  </a:cubicBezTo>
                  <a:lnTo>
                    <a:pt x="122242" y="35746"/>
                  </a:lnTo>
                  <a:cubicBezTo>
                    <a:pt x="122242" y="29168"/>
                    <a:pt x="116909" y="23831"/>
                    <a:pt x="110337" y="23831"/>
                  </a:cubicBezTo>
                  <a:close/>
                  <a:moveTo>
                    <a:pt x="110337" y="146181"/>
                  </a:moveTo>
                  <a:lnTo>
                    <a:pt x="35715" y="146181"/>
                  </a:lnTo>
                  <a:cubicBezTo>
                    <a:pt x="16028" y="146181"/>
                    <a:pt x="0" y="130139"/>
                    <a:pt x="0" y="110435"/>
                  </a:cubicBezTo>
                  <a:lnTo>
                    <a:pt x="0" y="35746"/>
                  </a:lnTo>
                  <a:cubicBezTo>
                    <a:pt x="0" y="16042"/>
                    <a:pt x="16028" y="0"/>
                    <a:pt x="35715" y="0"/>
                  </a:cubicBezTo>
                  <a:lnTo>
                    <a:pt x="110337" y="0"/>
                  </a:lnTo>
                  <a:cubicBezTo>
                    <a:pt x="130023" y="0"/>
                    <a:pt x="146051" y="16042"/>
                    <a:pt x="146051" y="35746"/>
                  </a:cubicBezTo>
                  <a:lnTo>
                    <a:pt x="146051" y="110435"/>
                  </a:lnTo>
                  <a:cubicBezTo>
                    <a:pt x="146051" y="130139"/>
                    <a:pt x="130023" y="146181"/>
                    <a:pt x="110337" y="146181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F65A862-17B3-548C-B21F-92F0DD2C1387}"/>
                </a:ext>
              </a:extLst>
            </p:cNvPr>
            <p:cNvSpPr/>
            <p:nvPr/>
          </p:nvSpPr>
          <p:spPr>
            <a:xfrm>
              <a:off x="2041678" y="6081926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73 w 163009"/>
                <a:gd name="connsiteY6" fmla="*/ 367083 h 407886"/>
                <a:gd name="connsiteX7" fmla="*/ 122273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55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73" y="389517"/>
                    <a:pt x="122273" y="367083"/>
                  </a:cubicBezTo>
                  <a:lnTo>
                    <a:pt x="122273" y="294504"/>
                  </a:lnTo>
                  <a:cubicBezTo>
                    <a:pt x="146485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6FED73D-5C82-3B18-051B-6577C6837F0B}"/>
                </a:ext>
              </a:extLst>
            </p:cNvPr>
            <p:cNvSpPr/>
            <p:nvPr/>
          </p:nvSpPr>
          <p:spPr>
            <a:xfrm>
              <a:off x="2029773" y="6070010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73 w 186819"/>
                <a:gd name="connsiteY7" fmla="*/ 378998 h 431717"/>
                <a:gd name="connsiteX8" fmla="*/ 122273 w 186819"/>
                <a:gd name="connsiteY8" fmla="*/ 306419 h 431717"/>
                <a:gd name="connsiteX9" fmla="*/ 128163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82 w 186819"/>
                <a:gd name="connsiteY21" fmla="*/ 312967 h 431717"/>
                <a:gd name="connsiteX22" fmla="*/ 146082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60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45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73" y="394916"/>
                    <a:pt x="122273" y="378998"/>
                  </a:cubicBezTo>
                  <a:lnTo>
                    <a:pt x="122273" y="306419"/>
                  </a:lnTo>
                  <a:cubicBezTo>
                    <a:pt x="122273" y="302199"/>
                    <a:pt x="124505" y="298290"/>
                    <a:pt x="128163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92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70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35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80" y="295528"/>
                    <a:pt x="146082" y="312967"/>
                  </a:cubicBezTo>
                  <a:lnTo>
                    <a:pt x="146082" y="378998"/>
                  </a:lnTo>
                  <a:cubicBezTo>
                    <a:pt x="146082" y="408042"/>
                    <a:pt x="122459" y="431718"/>
                    <a:pt x="93410" y="431718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A2E3111-F16C-AA35-724B-A42CDAF3A53A}"/>
                </a:ext>
              </a:extLst>
            </p:cNvPr>
            <p:cNvSpPr/>
            <p:nvPr/>
          </p:nvSpPr>
          <p:spPr>
            <a:xfrm>
              <a:off x="2033741" y="6073982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73 w 163009"/>
                <a:gd name="connsiteY6" fmla="*/ 367083 h 407886"/>
                <a:gd name="connsiteX7" fmla="*/ 122273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55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73" y="389517"/>
                    <a:pt x="122273" y="367083"/>
                  </a:cubicBezTo>
                  <a:lnTo>
                    <a:pt x="122273" y="294504"/>
                  </a:lnTo>
                  <a:cubicBezTo>
                    <a:pt x="146485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04A1BC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3A860D-7D32-3FD8-09F5-FCA96BB2F1AA}"/>
                </a:ext>
              </a:extLst>
            </p:cNvPr>
            <p:cNvSpPr/>
            <p:nvPr/>
          </p:nvSpPr>
          <p:spPr>
            <a:xfrm>
              <a:off x="2021837" y="6062067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73 w 186819"/>
                <a:gd name="connsiteY7" fmla="*/ 378998 h 431717"/>
                <a:gd name="connsiteX8" fmla="*/ 122273 w 186819"/>
                <a:gd name="connsiteY8" fmla="*/ 306419 h 431717"/>
                <a:gd name="connsiteX9" fmla="*/ 128163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82 w 186819"/>
                <a:gd name="connsiteY21" fmla="*/ 312967 h 431717"/>
                <a:gd name="connsiteX22" fmla="*/ 146082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60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45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73" y="394916"/>
                    <a:pt x="122273" y="378998"/>
                  </a:cubicBezTo>
                  <a:lnTo>
                    <a:pt x="122273" y="306419"/>
                  </a:lnTo>
                  <a:cubicBezTo>
                    <a:pt x="122273" y="302199"/>
                    <a:pt x="124505" y="298290"/>
                    <a:pt x="128163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92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70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35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80" y="295528"/>
                    <a:pt x="146082" y="312967"/>
                  </a:cubicBezTo>
                  <a:lnTo>
                    <a:pt x="146082" y="378998"/>
                  </a:lnTo>
                  <a:cubicBezTo>
                    <a:pt x="146082" y="408042"/>
                    <a:pt x="122459" y="431718"/>
                    <a:pt x="93410" y="43171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EB2B1C-F5DB-9261-F6C5-407CA116E319}"/>
                </a:ext>
              </a:extLst>
            </p:cNvPr>
            <p:cNvSpPr/>
            <p:nvPr/>
          </p:nvSpPr>
          <p:spPr>
            <a:xfrm>
              <a:off x="2306561" y="6081926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42 w 163009"/>
                <a:gd name="connsiteY6" fmla="*/ 367083 h 407886"/>
                <a:gd name="connsiteX7" fmla="*/ 122242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24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42" y="389517"/>
                    <a:pt x="122242" y="367083"/>
                  </a:cubicBezTo>
                  <a:lnTo>
                    <a:pt x="122242" y="294504"/>
                  </a:lnTo>
                  <a:cubicBezTo>
                    <a:pt x="146454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4A266-B8F0-FA59-7410-6C77E373A60C}"/>
                </a:ext>
              </a:extLst>
            </p:cNvPr>
            <p:cNvSpPr/>
            <p:nvPr/>
          </p:nvSpPr>
          <p:spPr>
            <a:xfrm>
              <a:off x="2294656" y="6070010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42 w 186819"/>
                <a:gd name="connsiteY7" fmla="*/ 378998 h 431717"/>
                <a:gd name="connsiteX8" fmla="*/ 122242 w 186819"/>
                <a:gd name="connsiteY8" fmla="*/ 306419 h 431717"/>
                <a:gd name="connsiteX9" fmla="*/ 128132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51 w 186819"/>
                <a:gd name="connsiteY21" fmla="*/ 312967 h 431717"/>
                <a:gd name="connsiteX22" fmla="*/ 146051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29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14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42" y="394916"/>
                    <a:pt x="122242" y="378998"/>
                  </a:cubicBezTo>
                  <a:lnTo>
                    <a:pt x="122242" y="306419"/>
                  </a:lnTo>
                  <a:cubicBezTo>
                    <a:pt x="122242" y="302199"/>
                    <a:pt x="124505" y="298290"/>
                    <a:pt x="128132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61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39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04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49" y="295528"/>
                    <a:pt x="146051" y="312967"/>
                  </a:cubicBezTo>
                  <a:lnTo>
                    <a:pt x="146051" y="378998"/>
                  </a:lnTo>
                  <a:cubicBezTo>
                    <a:pt x="146051" y="408042"/>
                    <a:pt x="122428" y="431718"/>
                    <a:pt x="93410" y="431718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F093337-2ED4-BC45-F8F8-0B37596D4077}"/>
                </a:ext>
              </a:extLst>
            </p:cNvPr>
            <p:cNvSpPr/>
            <p:nvPr/>
          </p:nvSpPr>
          <p:spPr>
            <a:xfrm>
              <a:off x="2298624" y="6073982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42 w 163009"/>
                <a:gd name="connsiteY6" fmla="*/ 367083 h 407886"/>
                <a:gd name="connsiteX7" fmla="*/ 122242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24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42" y="389517"/>
                    <a:pt x="122242" y="367083"/>
                  </a:cubicBezTo>
                  <a:lnTo>
                    <a:pt x="122242" y="294504"/>
                  </a:lnTo>
                  <a:cubicBezTo>
                    <a:pt x="146454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0C061D5-BA58-596D-37B4-45F2B9DAD7BC}"/>
                </a:ext>
              </a:extLst>
            </p:cNvPr>
            <p:cNvSpPr/>
            <p:nvPr/>
          </p:nvSpPr>
          <p:spPr>
            <a:xfrm>
              <a:off x="2286719" y="6062067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42 w 186819"/>
                <a:gd name="connsiteY7" fmla="*/ 378998 h 431717"/>
                <a:gd name="connsiteX8" fmla="*/ 122242 w 186819"/>
                <a:gd name="connsiteY8" fmla="*/ 306419 h 431717"/>
                <a:gd name="connsiteX9" fmla="*/ 128132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51 w 186819"/>
                <a:gd name="connsiteY21" fmla="*/ 312967 h 431717"/>
                <a:gd name="connsiteX22" fmla="*/ 146051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29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14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42" y="394916"/>
                    <a:pt x="122242" y="378998"/>
                  </a:cubicBezTo>
                  <a:lnTo>
                    <a:pt x="122242" y="306419"/>
                  </a:lnTo>
                  <a:cubicBezTo>
                    <a:pt x="122242" y="302199"/>
                    <a:pt x="124505" y="298290"/>
                    <a:pt x="128132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61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39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04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49" y="295528"/>
                    <a:pt x="146051" y="312967"/>
                  </a:cubicBezTo>
                  <a:lnTo>
                    <a:pt x="146051" y="378998"/>
                  </a:lnTo>
                  <a:cubicBezTo>
                    <a:pt x="146051" y="408042"/>
                    <a:pt x="122428" y="431718"/>
                    <a:pt x="93410" y="43171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FC1F46-DF28-6680-38F1-9EF8BE44B196}"/>
                </a:ext>
              </a:extLst>
            </p:cNvPr>
            <p:cNvSpPr/>
            <p:nvPr/>
          </p:nvSpPr>
          <p:spPr>
            <a:xfrm>
              <a:off x="1362420" y="4968887"/>
              <a:ext cx="79365" cy="15887"/>
            </a:xfrm>
            <a:custGeom>
              <a:avLst/>
              <a:gdLst>
                <a:gd name="connsiteX0" fmla="*/ 71429 w 79365"/>
                <a:gd name="connsiteY0" fmla="*/ 15887 h 15887"/>
                <a:gd name="connsiteX1" fmla="*/ 7937 w 79365"/>
                <a:gd name="connsiteY1" fmla="*/ 15887 h 15887"/>
                <a:gd name="connsiteX2" fmla="*/ 0 w 79365"/>
                <a:gd name="connsiteY2" fmla="*/ 7944 h 15887"/>
                <a:gd name="connsiteX3" fmla="*/ 7937 w 79365"/>
                <a:gd name="connsiteY3" fmla="*/ 0 h 15887"/>
                <a:gd name="connsiteX4" fmla="*/ 71429 w 79365"/>
                <a:gd name="connsiteY4" fmla="*/ 0 h 15887"/>
                <a:gd name="connsiteX5" fmla="*/ 79366 w 79365"/>
                <a:gd name="connsiteY5" fmla="*/ 7944 h 15887"/>
                <a:gd name="connsiteX6" fmla="*/ 71429 w 79365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365" h="15887">
                  <a:moveTo>
                    <a:pt x="71429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71429" y="0"/>
                  </a:lnTo>
                  <a:cubicBezTo>
                    <a:pt x="75769" y="0"/>
                    <a:pt x="79366" y="3568"/>
                    <a:pt x="79366" y="7944"/>
                  </a:cubicBezTo>
                  <a:cubicBezTo>
                    <a:pt x="79366" y="12319"/>
                    <a:pt x="75769" y="15887"/>
                    <a:pt x="7142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FDA75F8-A5B6-97E8-8510-84D46D975A18}"/>
                </a:ext>
              </a:extLst>
            </p:cNvPr>
            <p:cNvSpPr/>
            <p:nvPr/>
          </p:nvSpPr>
          <p:spPr>
            <a:xfrm>
              <a:off x="1322737" y="6263698"/>
              <a:ext cx="261906" cy="15887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1ABAC88-BA98-D3A2-DA4F-B93A4CED356B}"/>
                </a:ext>
              </a:extLst>
            </p:cNvPr>
            <p:cNvSpPr/>
            <p:nvPr/>
          </p:nvSpPr>
          <p:spPr>
            <a:xfrm>
              <a:off x="2068774" y="6112769"/>
              <a:ext cx="95238" cy="31774"/>
            </a:xfrm>
            <a:custGeom>
              <a:avLst/>
              <a:gdLst>
                <a:gd name="connsiteX0" fmla="*/ 95239 w 95238"/>
                <a:gd name="connsiteY0" fmla="*/ 15887 h 31774"/>
                <a:gd name="connsiteX1" fmla="*/ 47619 w 95238"/>
                <a:gd name="connsiteY1" fmla="*/ 31775 h 31774"/>
                <a:gd name="connsiteX2" fmla="*/ 0 w 95238"/>
                <a:gd name="connsiteY2" fmla="*/ 15887 h 31774"/>
                <a:gd name="connsiteX3" fmla="*/ 47619 w 95238"/>
                <a:gd name="connsiteY3" fmla="*/ 0 h 31774"/>
                <a:gd name="connsiteX4" fmla="*/ 95239 w 95238"/>
                <a:gd name="connsiteY4" fmla="*/ 15887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38" h="31774">
                  <a:moveTo>
                    <a:pt x="95239" y="15887"/>
                  </a:moveTo>
                  <a:cubicBezTo>
                    <a:pt x="95239" y="24669"/>
                    <a:pt x="73909" y="31775"/>
                    <a:pt x="47619" y="31775"/>
                  </a:cubicBezTo>
                  <a:cubicBezTo>
                    <a:pt x="21298" y="31775"/>
                    <a:pt x="0" y="24669"/>
                    <a:pt x="0" y="15887"/>
                  </a:cubicBezTo>
                  <a:cubicBezTo>
                    <a:pt x="0" y="7106"/>
                    <a:pt x="21298" y="0"/>
                    <a:pt x="47619" y="0"/>
                  </a:cubicBezTo>
                  <a:cubicBezTo>
                    <a:pt x="73909" y="0"/>
                    <a:pt x="95239" y="7106"/>
                    <a:pt x="9523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C56940-83C8-69C5-6D4F-7EA5AACE4F94}"/>
                </a:ext>
              </a:extLst>
            </p:cNvPr>
            <p:cNvSpPr/>
            <p:nvPr/>
          </p:nvSpPr>
          <p:spPr>
            <a:xfrm>
              <a:off x="2330680" y="6112769"/>
              <a:ext cx="95238" cy="31774"/>
            </a:xfrm>
            <a:custGeom>
              <a:avLst/>
              <a:gdLst>
                <a:gd name="connsiteX0" fmla="*/ 95239 w 95238"/>
                <a:gd name="connsiteY0" fmla="*/ 15887 h 31774"/>
                <a:gd name="connsiteX1" fmla="*/ 47619 w 95238"/>
                <a:gd name="connsiteY1" fmla="*/ 31775 h 31774"/>
                <a:gd name="connsiteX2" fmla="*/ 0 w 95238"/>
                <a:gd name="connsiteY2" fmla="*/ 15887 h 31774"/>
                <a:gd name="connsiteX3" fmla="*/ 47619 w 95238"/>
                <a:gd name="connsiteY3" fmla="*/ 0 h 31774"/>
                <a:gd name="connsiteX4" fmla="*/ 95239 w 95238"/>
                <a:gd name="connsiteY4" fmla="*/ 15887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38" h="31774">
                  <a:moveTo>
                    <a:pt x="95239" y="15887"/>
                  </a:moveTo>
                  <a:cubicBezTo>
                    <a:pt x="95239" y="24669"/>
                    <a:pt x="73909" y="31775"/>
                    <a:pt x="47619" y="31775"/>
                  </a:cubicBezTo>
                  <a:cubicBezTo>
                    <a:pt x="21298" y="31775"/>
                    <a:pt x="0" y="24669"/>
                    <a:pt x="0" y="15887"/>
                  </a:cubicBezTo>
                  <a:cubicBezTo>
                    <a:pt x="0" y="7106"/>
                    <a:pt x="21298" y="0"/>
                    <a:pt x="47619" y="0"/>
                  </a:cubicBezTo>
                  <a:cubicBezTo>
                    <a:pt x="73909" y="0"/>
                    <a:pt x="95239" y="7106"/>
                    <a:pt x="9523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E4CE446-BD82-6A5B-9205-AB878AFE53E4}"/>
                </a:ext>
              </a:extLst>
            </p:cNvPr>
            <p:cNvSpPr/>
            <p:nvPr/>
          </p:nvSpPr>
          <p:spPr>
            <a:xfrm>
              <a:off x="1767185" y="5064210"/>
              <a:ext cx="182540" cy="31774"/>
            </a:xfrm>
            <a:custGeom>
              <a:avLst/>
              <a:gdLst>
                <a:gd name="connsiteX0" fmla="*/ 166668 w 182540"/>
                <a:gd name="connsiteY0" fmla="*/ 31775 h 31774"/>
                <a:gd name="connsiteX1" fmla="*/ 15873 w 182540"/>
                <a:gd name="connsiteY1" fmla="*/ 31775 h 31774"/>
                <a:gd name="connsiteX2" fmla="*/ 0 w 182540"/>
                <a:gd name="connsiteY2" fmla="*/ 15887 h 31774"/>
                <a:gd name="connsiteX3" fmla="*/ 15873 w 182540"/>
                <a:gd name="connsiteY3" fmla="*/ 0 h 31774"/>
                <a:gd name="connsiteX4" fmla="*/ 166668 w 182540"/>
                <a:gd name="connsiteY4" fmla="*/ 0 h 31774"/>
                <a:gd name="connsiteX5" fmla="*/ 182541 w 182540"/>
                <a:gd name="connsiteY5" fmla="*/ 15887 h 31774"/>
                <a:gd name="connsiteX6" fmla="*/ 166668 w 182540"/>
                <a:gd name="connsiteY6" fmla="*/ 31775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40" h="31774">
                  <a:moveTo>
                    <a:pt x="166668" y="31775"/>
                  </a:moveTo>
                  <a:lnTo>
                    <a:pt x="15873" y="31775"/>
                  </a:lnTo>
                  <a:cubicBezTo>
                    <a:pt x="7131" y="31775"/>
                    <a:pt x="0" y="24638"/>
                    <a:pt x="0" y="15887"/>
                  </a:cubicBezTo>
                  <a:cubicBezTo>
                    <a:pt x="0" y="7137"/>
                    <a:pt x="7131" y="0"/>
                    <a:pt x="15873" y="0"/>
                  </a:cubicBezTo>
                  <a:lnTo>
                    <a:pt x="166668" y="0"/>
                  </a:lnTo>
                  <a:cubicBezTo>
                    <a:pt x="175379" y="0"/>
                    <a:pt x="182541" y="7137"/>
                    <a:pt x="182541" y="15887"/>
                  </a:cubicBezTo>
                  <a:cubicBezTo>
                    <a:pt x="182541" y="24638"/>
                    <a:pt x="175379" y="31775"/>
                    <a:pt x="166668" y="31775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8F94C66-9A3E-E93E-5E8E-5A0DDDA8D384}"/>
                </a:ext>
              </a:extLst>
            </p:cNvPr>
            <p:cNvSpPr/>
            <p:nvPr/>
          </p:nvSpPr>
          <p:spPr>
            <a:xfrm>
              <a:off x="1362420" y="3952102"/>
              <a:ext cx="222223" cy="15887"/>
            </a:xfrm>
            <a:custGeom>
              <a:avLst/>
              <a:gdLst>
                <a:gd name="connsiteX0" fmla="*/ 214287 w 222223"/>
                <a:gd name="connsiteY0" fmla="*/ 15887 h 15887"/>
                <a:gd name="connsiteX1" fmla="*/ 7937 w 222223"/>
                <a:gd name="connsiteY1" fmla="*/ 15887 h 15887"/>
                <a:gd name="connsiteX2" fmla="*/ 0 w 222223"/>
                <a:gd name="connsiteY2" fmla="*/ 7944 h 15887"/>
                <a:gd name="connsiteX3" fmla="*/ 7937 w 222223"/>
                <a:gd name="connsiteY3" fmla="*/ 0 h 15887"/>
                <a:gd name="connsiteX4" fmla="*/ 214287 w 222223"/>
                <a:gd name="connsiteY4" fmla="*/ 0 h 15887"/>
                <a:gd name="connsiteX5" fmla="*/ 222224 w 222223"/>
                <a:gd name="connsiteY5" fmla="*/ 7944 h 15887"/>
                <a:gd name="connsiteX6" fmla="*/ 214287 w 222223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223" h="15887">
                  <a:moveTo>
                    <a:pt x="214287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14287" y="0"/>
                  </a:lnTo>
                  <a:cubicBezTo>
                    <a:pt x="218627" y="0"/>
                    <a:pt x="222224" y="3568"/>
                    <a:pt x="222224" y="7944"/>
                  </a:cubicBezTo>
                  <a:cubicBezTo>
                    <a:pt x="222224" y="12319"/>
                    <a:pt x="218627" y="15887"/>
                    <a:pt x="214287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319C2E9-FF46-5F45-4FDB-DC4D884E3B9E}"/>
                </a:ext>
              </a:extLst>
            </p:cNvPr>
            <p:cNvSpPr/>
            <p:nvPr/>
          </p:nvSpPr>
          <p:spPr>
            <a:xfrm>
              <a:off x="1743375" y="3952102"/>
              <a:ext cx="261906" cy="15887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CB0AB35-580E-D492-5CC7-4D04EA462D0A}"/>
                </a:ext>
              </a:extLst>
            </p:cNvPr>
            <p:cNvSpPr/>
            <p:nvPr/>
          </p:nvSpPr>
          <p:spPr>
            <a:xfrm>
              <a:off x="2156076" y="3952102"/>
              <a:ext cx="261906" cy="15887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836B7906-2098-53C0-43D7-0388430875E9}"/>
              </a:ext>
            </a:extLst>
          </p:cNvPr>
          <p:cNvSpPr/>
          <p:nvPr/>
        </p:nvSpPr>
        <p:spPr>
          <a:xfrm>
            <a:off x="12687495" y="5364930"/>
            <a:ext cx="2175896" cy="1799658"/>
          </a:xfrm>
          <a:custGeom>
            <a:avLst/>
            <a:gdLst>
              <a:gd name="connsiteX0" fmla="*/ 1432859 w 1528097"/>
              <a:gd name="connsiteY0" fmla="*/ 2671449 h 2671448"/>
              <a:gd name="connsiteX1" fmla="*/ 95239 w 1528097"/>
              <a:gd name="connsiteY1" fmla="*/ 2671449 h 2671448"/>
              <a:gd name="connsiteX2" fmla="*/ 0 w 1528097"/>
              <a:gd name="connsiteY2" fmla="*/ 2576125 h 2671448"/>
              <a:gd name="connsiteX3" fmla="*/ 0 w 1528097"/>
              <a:gd name="connsiteY3" fmla="*/ 95324 h 2671448"/>
              <a:gd name="connsiteX4" fmla="*/ 95239 w 1528097"/>
              <a:gd name="connsiteY4" fmla="*/ 0 h 2671448"/>
              <a:gd name="connsiteX5" fmla="*/ 1432859 w 1528097"/>
              <a:gd name="connsiteY5" fmla="*/ 0 h 2671448"/>
              <a:gd name="connsiteX6" fmla="*/ 1528097 w 1528097"/>
              <a:gd name="connsiteY6" fmla="*/ 95324 h 2671448"/>
              <a:gd name="connsiteX7" fmla="*/ 1528097 w 1528097"/>
              <a:gd name="connsiteY7" fmla="*/ 2576125 h 2671448"/>
              <a:gd name="connsiteX8" fmla="*/ 1432859 w 1528097"/>
              <a:gd name="connsiteY8" fmla="*/ 2671449 h 26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8097" h="2671448">
                <a:moveTo>
                  <a:pt x="1432859" y="2671449"/>
                </a:moveTo>
                <a:lnTo>
                  <a:pt x="95239" y="2671449"/>
                </a:lnTo>
                <a:cubicBezTo>
                  <a:pt x="42845" y="2671449"/>
                  <a:pt x="0" y="2628535"/>
                  <a:pt x="0" y="2576125"/>
                </a:cubicBezTo>
                <a:lnTo>
                  <a:pt x="0" y="95324"/>
                </a:lnTo>
                <a:cubicBezTo>
                  <a:pt x="0" y="42883"/>
                  <a:pt x="42845" y="0"/>
                  <a:pt x="95239" y="0"/>
                </a:cubicBezTo>
                <a:lnTo>
                  <a:pt x="1432859" y="0"/>
                </a:lnTo>
                <a:cubicBezTo>
                  <a:pt x="1485221" y="0"/>
                  <a:pt x="1528097" y="42883"/>
                  <a:pt x="1528097" y="95324"/>
                </a:cubicBezTo>
                <a:lnTo>
                  <a:pt x="1528097" y="2576125"/>
                </a:lnTo>
                <a:cubicBezTo>
                  <a:pt x="1528097" y="2628535"/>
                  <a:pt x="1485221" y="2671449"/>
                  <a:pt x="1432859" y="2671449"/>
                </a:cubicBezTo>
              </a:path>
            </a:pathLst>
          </a:custGeom>
          <a:solidFill>
            <a:schemeClr val="tx2">
              <a:lumMod val="50000"/>
            </a:schemeClr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DAFCCEC5-8898-AB66-294F-7998332C1C88}"/>
              </a:ext>
            </a:extLst>
          </p:cNvPr>
          <p:cNvSpPr/>
          <p:nvPr/>
        </p:nvSpPr>
        <p:spPr>
          <a:xfrm>
            <a:off x="12670541" y="5356903"/>
            <a:ext cx="2209800" cy="1815712"/>
          </a:xfrm>
          <a:custGeom>
            <a:avLst/>
            <a:gdLst>
              <a:gd name="connsiteX0" fmla="*/ 107144 w 1551907"/>
              <a:gd name="connsiteY0" fmla="*/ 23831 h 2695279"/>
              <a:gd name="connsiteX1" fmla="*/ 23810 w 1551907"/>
              <a:gd name="connsiteY1" fmla="*/ 107239 h 2695279"/>
              <a:gd name="connsiteX2" fmla="*/ 23810 w 1551907"/>
              <a:gd name="connsiteY2" fmla="*/ 2588041 h 2695279"/>
              <a:gd name="connsiteX3" fmla="*/ 107144 w 1551907"/>
              <a:gd name="connsiteY3" fmla="*/ 2671449 h 2695279"/>
              <a:gd name="connsiteX4" fmla="*/ 1444764 w 1551907"/>
              <a:gd name="connsiteY4" fmla="*/ 2671449 h 2695279"/>
              <a:gd name="connsiteX5" fmla="*/ 1528097 w 1551907"/>
              <a:gd name="connsiteY5" fmla="*/ 2588041 h 2695279"/>
              <a:gd name="connsiteX6" fmla="*/ 1528097 w 1551907"/>
              <a:gd name="connsiteY6" fmla="*/ 107239 h 2695279"/>
              <a:gd name="connsiteX7" fmla="*/ 1444764 w 1551907"/>
              <a:gd name="connsiteY7" fmla="*/ 23831 h 2695279"/>
              <a:gd name="connsiteX8" fmla="*/ 1444764 w 1551907"/>
              <a:gd name="connsiteY8" fmla="*/ 2695280 h 2695279"/>
              <a:gd name="connsiteX9" fmla="*/ 107144 w 1551907"/>
              <a:gd name="connsiteY9" fmla="*/ 2695280 h 2695279"/>
              <a:gd name="connsiteX10" fmla="*/ 0 w 1551907"/>
              <a:gd name="connsiteY10" fmla="*/ 2588041 h 2695279"/>
              <a:gd name="connsiteX11" fmla="*/ 0 w 1551907"/>
              <a:gd name="connsiteY11" fmla="*/ 107239 h 2695279"/>
              <a:gd name="connsiteX12" fmla="*/ 107144 w 1551907"/>
              <a:gd name="connsiteY12" fmla="*/ 0 h 2695279"/>
              <a:gd name="connsiteX13" fmla="*/ 1444764 w 1551907"/>
              <a:gd name="connsiteY13" fmla="*/ 0 h 2695279"/>
              <a:gd name="connsiteX14" fmla="*/ 1551907 w 1551907"/>
              <a:gd name="connsiteY14" fmla="*/ 107239 h 2695279"/>
              <a:gd name="connsiteX15" fmla="*/ 1551907 w 1551907"/>
              <a:gd name="connsiteY15" fmla="*/ 2588041 h 2695279"/>
              <a:gd name="connsiteX16" fmla="*/ 1444764 w 1551907"/>
              <a:gd name="connsiteY16" fmla="*/ 2695280 h 269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51907" h="2695279">
                <a:moveTo>
                  <a:pt x="107144" y="23831"/>
                </a:moveTo>
                <a:cubicBezTo>
                  <a:pt x="61198" y="23831"/>
                  <a:pt x="23810" y="61253"/>
                  <a:pt x="23810" y="107239"/>
                </a:cubicBezTo>
                <a:lnTo>
                  <a:pt x="23810" y="2588041"/>
                </a:lnTo>
                <a:cubicBezTo>
                  <a:pt x="23810" y="2634027"/>
                  <a:pt x="61198" y="2671449"/>
                  <a:pt x="107144" y="2671449"/>
                </a:cubicBezTo>
                <a:lnTo>
                  <a:pt x="1444764" y="2671449"/>
                </a:lnTo>
                <a:cubicBezTo>
                  <a:pt x="1490709" y="2671449"/>
                  <a:pt x="1528097" y="2634027"/>
                  <a:pt x="1528097" y="2588041"/>
                </a:cubicBezTo>
                <a:lnTo>
                  <a:pt x="1528097" y="107239"/>
                </a:lnTo>
                <a:cubicBezTo>
                  <a:pt x="1528097" y="61253"/>
                  <a:pt x="1490709" y="23831"/>
                  <a:pt x="1444764" y="23831"/>
                </a:cubicBezTo>
                <a:close/>
                <a:moveTo>
                  <a:pt x="1444764" y="2695280"/>
                </a:moveTo>
                <a:lnTo>
                  <a:pt x="107144" y="2695280"/>
                </a:lnTo>
                <a:cubicBezTo>
                  <a:pt x="48053" y="2695280"/>
                  <a:pt x="0" y="2647153"/>
                  <a:pt x="0" y="2588041"/>
                </a:cubicBezTo>
                <a:lnTo>
                  <a:pt x="0" y="107239"/>
                </a:lnTo>
                <a:cubicBezTo>
                  <a:pt x="0" y="48096"/>
                  <a:pt x="48053" y="0"/>
                  <a:pt x="107144" y="0"/>
                </a:cubicBezTo>
                <a:lnTo>
                  <a:pt x="1444764" y="0"/>
                </a:lnTo>
                <a:cubicBezTo>
                  <a:pt x="1503823" y="0"/>
                  <a:pt x="1551907" y="48096"/>
                  <a:pt x="1551907" y="107239"/>
                </a:cubicBezTo>
                <a:lnTo>
                  <a:pt x="1551907" y="2588041"/>
                </a:lnTo>
                <a:cubicBezTo>
                  <a:pt x="1551907" y="2647153"/>
                  <a:pt x="1503823" y="2695280"/>
                  <a:pt x="1444764" y="2695280"/>
                </a:cubicBezTo>
              </a:path>
            </a:pathLst>
          </a:custGeom>
          <a:solidFill>
            <a:schemeClr val="tx2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125959C3-0E29-BE42-55F2-2FC5C169E6E4}"/>
              </a:ext>
            </a:extLst>
          </p:cNvPr>
          <p:cNvSpPr/>
          <p:nvPr/>
        </p:nvSpPr>
        <p:spPr>
          <a:xfrm>
            <a:off x="12787174" y="5447353"/>
            <a:ext cx="1976538" cy="1634790"/>
          </a:xfrm>
          <a:custGeom>
            <a:avLst/>
            <a:gdLst>
              <a:gd name="connsiteX0" fmla="*/ 1292853 w 1388091"/>
              <a:gd name="connsiteY0" fmla="*/ 2426717 h 2426716"/>
              <a:gd name="connsiteX1" fmla="*/ 95239 w 1388091"/>
              <a:gd name="connsiteY1" fmla="*/ 2426717 h 2426716"/>
              <a:gd name="connsiteX2" fmla="*/ 0 w 1388091"/>
              <a:gd name="connsiteY2" fmla="*/ 2331393 h 2426716"/>
              <a:gd name="connsiteX3" fmla="*/ 0 w 1388091"/>
              <a:gd name="connsiteY3" fmla="*/ 95324 h 2426716"/>
              <a:gd name="connsiteX4" fmla="*/ 95239 w 1388091"/>
              <a:gd name="connsiteY4" fmla="*/ 0 h 2426716"/>
              <a:gd name="connsiteX5" fmla="*/ 1292853 w 1388091"/>
              <a:gd name="connsiteY5" fmla="*/ 0 h 2426716"/>
              <a:gd name="connsiteX6" fmla="*/ 1388092 w 1388091"/>
              <a:gd name="connsiteY6" fmla="*/ 95324 h 2426716"/>
              <a:gd name="connsiteX7" fmla="*/ 1388092 w 1388091"/>
              <a:gd name="connsiteY7" fmla="*/ 2331393 h 2426716"/>
              <a:gd name="connsiteX8" fmla="*/ 1292853 w 1388091"/>
              <a:gd name="connsiteY8" fmla="*/ 2426717 h 24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91" h="2426716">
                <a:moveTo>
                  <a:pt x="1292853" y="2426717"/>
                </a:moveTo>
                <a:lnTo>
                  <a:pt x="95239" y="2426717"/>
                </a:lnTo>
                <a:cubicBezTo>
                  <a:pt x="42845" y="2426717"/>
                  <a:pt x="0" y="2383834"/>
                  <a:pt x="0" y="2331393"/>
                </a:cubicBezTo>
                <a:lnTo>
                  <a:pt x="0" y="95324"/>
                </a:lnTo>
                <a:cubicBezTo>
                  <a:pt x="0" y="42914"/>
                  <a:pt x="42845" y="0"/>
                  <a:pt x="95239" y="0"/>
                </a:cubicBezTo>
                <a:lnTo>
                  <a:pt x="1292853" y="0"/>
                </a:lnTo>
                <a:cubicBezTo>
                  <a:pt x="1345247" y="0"/>
                  <a:pt x="1388092" y="42914"/>
                  <a:pt x="1388092" y="95324"/>
                </a:cubicBezTo>
                <a:lnTo>
                  <a:pt x="1388092" y="2331393"/>
                </a:lnTo>
                <a:cubicBezTo>
                  <a:pt x="1388092" y="2383834"/>
                  <a:pt x="1345247" y="2426717"/>
                  <a:pt x="1292853" y="2426717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F6BE929B-540A-9D6A-7FA5-96C7F4DD2BC1}"/>
              </a:ext>
            </a:extLst>
          </p:cNvPr>
          <p:cNvSpPr/>
          <p:nvPr/>
        </p:nvSpPr>
        <p:spPr>
          <a:xfrm>
            <a:off x="12770223" y="5439326"/>
            <a:ext cx="2010442" cy="1650845"/>
          </a:xfrm>
          <a:custGeom>
            <a:avLst/>
            <a:gdLst>
              <a:gd name="connsiteX0" fmla="*/ 107144 w 1411901"/>
              <a:gd name="connsiteY0" fmla="*/ 23831 h 2450547"/>
              <a:gd name="connsiteX1" fmla="*/ 23810 w 1411901"/>
              <a:gd name="connsiteY1" fmla="*/ 107239 h 2450547"/>
              <a:gd name="connsiteX2" fmla="*/ 23810 w 1411901"/>
              <a:gd name="connsiteY2" fmla="*/ 2343309 h 2450547"/>
              <a:gd name="connsiteX3" fmla="*/ 107144 w 1411901"/>
              <a:gd name="connsiteY3" fmla="*/ 2426717 h 2450547"/>
              <a:gd name="connsiteX4" fmla="*/ 1304758 w 1411901"/>
              <a:gd name="connsiteY4" fmla="*/ 2426717 h 2450547"/>
              <a:gd name="connsiteX5" fmla="*/ 1388092 w 1411901"/>
              <a:gd name="connsiteY5" fmla="*/ 2343309 h 2450547"/>
              <a:gd name="connsiteX6" fmla="*/ 1388092 w 1411901"/>
              <a:gd name="connsiteY6" fmla="*/ 107239 h 2450547"/>
              <a:gd name="connsiteX7" fmla="*/ 1304758 w 1411901"/>
              <a:gd name="connsiteY7" fmla="*/ 23831 h 2450547"/>
              <a:gd name="connsiteX8" fmla="*/ 1304758 w 1411901"/>
              <a:gd name="connsiteY8" fmla="*/ 2450548 h 2450547"/>
              <a:gd name="connsiteX9" fmla="*/ 107144 w 1411901"/>
              <a:gd name="connsiteY9" fmla="*/ 2450548 h 2450547"/>
              <a:gd name="connsiteX10" fmla="*/ 0 w 1411901"/>
              <a:gd name="connsiteY10" fmla="*/ 2343309 h 2450547"/>
              <a:gd name="connsiteX11" fmla="*/ 0 w 1411901"/>
              <a:gd name="connsiteY11" fmla="*/ 107239 h 2450547"/>
              <a:gd name="connsiteX12" fmla="*/ 107144 w 1411901"/>
              <a:gd name="connsiteY12" fmla="*/ 0 h 2450547"/>
              <a:gd name="connsiteX13" fmla="*/ 1304758 w 1411901"/>
              <a:gd name="connsiteY13" fmla="*/ 0 h 2450547"/>
              <a:gd name="connsiteX14" fmla="*/ 1411901 w 1411901"/>
              <a:gd name="connsiteY14" fmla="*/ 107239 h 2450547"/>
              <a:gd name="connsiteX15" fmla="*/ 1411901 w 1411901"/>
              <a:gd name="connsiteY15" fmla="*/ 2343309 h 2450547"/>
              <a:gd name="connsiteX16" fmla="*/ 1304758 w 1411901"/>
              <a:gd name="connsiteY16" fmla="*/ 2450548 h 245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1901" h="2450547">
                <a:moveTo>
                  <a:pt x="107144" y="23831"/>
                </a:moveTo>
                <a:cubicBezTo>
                  <a:pt x="61167" y="23831"/>
                  <a:pt x="23810" y="61253"/>
                  <a:pt x="23810" y="107239"/>
                </a:cubicBezTo>
                <a:lnTo>
                  <a:pt x="23810" y="2343309"/>
                </a:lnTo>
                <a:cubicBezTo>
                  <a:pt x="23810" y="2389295"/>
                  <a:pt x="61167" y="2426717"/>
                  <a:pt x="107144" y="2426717"/>
                </a:cubicBezTo>
                <a:lnTo>
                  <a:pt x="1304758" y="2426717"/>
                </a:lnTo>
                <a:cubicBezTo>
                  <a:pt x="1350703" y="2426717"/>
                  <a:pt x="1388092" y="2389295"/>
                  <a:pt x="1388092" y="2343309"/>
                </a:cubicBezTo>
                <a:lnTo>
                  <a:pt x="1388092" y="107239"/>
                </a:lnTo>
                <a:cubicBezTo>
                  <a:pt x="1388092" y="61253"/>
                  <a:pt x="1350703" y="23831"/>
                  <a:pt x="1304758" y="23831"/>
                </a:cubicBezTo>
                <a:close/>
                <a:moveTo>
                  <a:pt x="1304758" y="2450548"/>
                </a:moveTo>
                <a:lnTo>
                  <a:pt x="107144" y="2450548"/>
                </a:lnTo>
                <a:cubicBezTo>
                  <a:pt x="48053" y="2450548"/>
                  <a:pt x="0" y="2402452"/>
                  <a:pt x="0" y="2343309"/>
                </a:cubicBezTo>
                <a:lnTo>
                  <a:pt x="0" y="107239"/>
                </a:lnTo>
                <a:cubicBezTo>
                  <a:pt x="0" y="48127"/>
                  <a:pt x="48053" y="0"/>
                  <a:pt x="107144" y="0"/>
                </a:cubicBezTo>
                <a:lnTo>
                  <a:pt x="1304758" y="0"/>
                </a:lnTo>
                <a:cubicBezTo>
                  <a:pt x="1363848" y="0"/>
                  <a:pt x="1411901" y="48127"/>
                  <a:pt x="1411901" y="107239"/>
                </a:cubicBezTo>
                <a:lnTo>
                  <a:pt x="1411901" y="2343309"/>
                </a:lnTo>
                <a:cubicBezTo>
                  <a:pt x="1411901" y="2402452"/>
                  <a:pt x="1363848" y="2450548"/>
                  <a:pt x="1304758" y="2450548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70F95161-A7CD-8158-D489-60A2D9DA000F}"/>
              </a:ext>
            </a:extLst>
          </p:cNvPr>
          <p:cNvSpPr/>
          <p:nvPr/>
        </p:nvSpPr>
        <p:spPr>
          <a:xfrm>
            <a:off x="12919565" y="5543531"/>
            <a:ext cx="1711714" cy="412115"/>
          </a:xfrm>
          <a:custGeom>
            <a:avLst/>
            <a:gdLst>
              <a:gd name="connsiteX0" fmla="*/ 1116110 w 1202109"/>
              <a:gd name="connsiteY0" fmla="*/ 611753 h 611752"/>
              <a:gd name="connsiteX1" fmla="*/ 86000 w 1202109"/>
              <a:gd name="connsiteY1" fmla="*/ 611753 h 611752"/>
              <a:gd name="connsiteX2" fmla="*/ 0 w 1202109"/>
              <a:gd name="connsiteY2" fmla="*/ 525707 h 611752"/>
              <a:gd name="connsiteX3" fmla="*/ 0 w 1202109"/>
              <a:gd name="connsiteY3" fmla="*/ 86046 h 611752"/>
              <a:gd name="connsiteX4" fmla="*/ 86000 w 1202109"/>
              <a:gd name="connsiteY4" fmla="*/ 0 h 611752"/>
              <a:gd name="connsiteX5" fmla="*/ 1116110 w 1202109"/>
              <a:gd name="connsiteY5" fmla="*/ 0 h 611752"/>
              <a:gd name="connsiteX6" fmla="*/ 1202110 w 1202109"/>
              <a:gd name="connsiteY6" fmla="*/ 86046 h 611752"/>
              <a:gd name="connsiteX7" fmla="*/ 1202110 w 1202109"/>
              <a:gd name="connsiteY7" fmla="*/ 525707 h 611752"/>
              <a:gd name="connsiteX8" fmla="*/ 1116110 w 1202109"/>
              <a:gd name="connsiteY8" fmla="*/ 611753 h 61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2109" h="611752">
                <a:moveTo>
                  <a:pt x="1116110" y="611753"/>
                </a:moveTo>
                <a:lnTo>
                  <a:pt x="86000" y="611753"/>
                </a:lnTo>
                <a:cubicBezTo>
                  <a:pt x="38505" y="611753"/>
                  <a:pt x="0" y="573245"/>
                  <a:pt x="0" y="525707"/>
                </a:cubicBezTo>
                <a:lnTo>
                  <a:pt x="0" y="86046"/>
                </a:lnTo>
                <a:cubicBezTo>
                  <a:pt x="0" y="38508"/>
                  <a:pt x="38505" y="0"/>
                  <a:pt x="86000" y="0"/>
                </a:cubicBezTo>
                <a:lnTo>
                  <a:pt x="1116110" y="0"/>
                </a:lnTo>
                <a:cubicBezTo>
                  <a:pt x="1163605" y="0"/>
                  <a:pt x="1202110" y="38508"/>
                  <a:pt x="1202110" y="86046"/>
                </a:cubicBezTo>
                <a:lnTo>
                  <a:pt x="1202110" y="525707"/>
                </a:lnTo>
                <a:cubicBezTo>
                  <a:pt x="1202110" y="573245"/>
                  <a:pt x="1163605" y="611753"/>
                  <a:pt x="1116110" y="611753"/>
                </a:cubicBezTo>
              </a:path>
            </a:pathLst>
          </a:custGeom>
          <a:solidFill>
            <a:srgbClr val="2EDAE2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07F38BF-C0F7-491A-B71E-D640288426BF}"/>
              </a:ext>
            </a:extLst>
          </p:cNvPr>
          <p:cNvSpPr/>
          <p:nvPr/>
        </p:nvSpPr>
        <p:spPr>
          <a:xfrm>
            <a:off x="12902658" y="5535504"/>
            <a:ext cx="1745573" cy="428169"/>
          </a:xfrm>
          <a:custGeom>
            <a:avLst/>
            <a:gdLst>
              <a:gd name="connsiteX0" fmla="*/ 97874 w 1225888"/>
              <a:gd name="connsiteY0" fmla="*/ 23831 h 635583"/>
              <a:gd name="connsiteX1" fmla="*/ 23810 w 1225888"/>
              <a:gd name="connsiteY1" fmla="*/ 97961 h 635583"/>
              <a:gd name="connsiteX2" fmla="*/ 23810 w 1225888"/>
              <a:gd name="connsiteY2" fmla="*/ 537622 h 635583"/>
              <a:gd name="connsiteX3" fmla="*/ 97874 w 1225888"/>
              <a:gd name="connsiteY3" fmla="*/ 611753 h 635583"/>
              <a:gd name="connsiteX4" fmla="*/ 1127983 w 1225888"/>
              <a:gd name="connsiteY4" fmla="*/ 611753 h 635583"/>
              <a:gd name="connsiteX5" fmla="*/ 1202079 w 1225888"/>
              <a:gd name="connsiteY5" fmla="*/ 537622 h 635583"/>
              <a:gd name="connsiteX6" fmla="*/ 1202079 w 1225888"/>
              <a:gd name="connsiteY6" fmla="*/ 97961 h 635583"/>
              <a:gd name="connsiteX7" fmla="*/ 1127983 w 1225888"/>
              <a:gd name="connsiteY7" fmla="*/ 23831 h 635583"/>
              <a:gd name="connsiteX8" fmla="*/ 1127983 w 1225888"/>
              <a:gd name="connsiteY8" fmla="*/ 635583 h 635583"/>
              <a:gd name="connsiteX9" fmla="*/ 97874 w 1225888"/>
              <a:gd name="connsiteY9" fmla="*/ 635583 h 635583"/>
              <a:gd name="connsiteX10" fmla="*/ 0 w 1225888"/>
              <a:gd name="connsiteY10" fmla="*/ 537622 h 635583"/>
              <a:gd name="connsiteX11" fmla="*/ 0 w 1225888"/>
              <a:gd name="connsiteY11" fmla="*/ 97961 h 635583"/>
              <a:gd name="connsiteX12" fmla="*/ 97874 w 1225888"/>
              <a:gd name="connsiteY12" fmla="*/ 0 h 635583"/>
              <a:gd name="connsiteX13" fmla="*/ 1127983 w 1225888"/>
              <a:gd name="connsiteY13" fmla="*/ 0 h 635583"/>
              <a:gd name="connsiteX14" fmla="*/ 1225888 w 1225888"/>
              <a:gd name="connsiteY14" fmla="*/ 97961 h 635583"/>
              <a:gd name="connsiteX15" fmla="*/ 1225888 w 1225888"/>
              <a:gd name="connsiteY15" fmla="*/ 537622 h 635583"/>
              <a:gd name="connsiteX16" fmla="*/ 1127983 w 1225888"/>
              <a:gd name="connsiteY16" fmla="*/ 635583 h 63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5888" h="635583">
                <a:moveTo>
                  <a:pt x="97874" y="23831"/>
                </a:moveTo>
                <a:cubicBezTo>
                  <a:pt x="57013" y="23831"/>
                  <a:pt x="23810" y="57064"/>
                  <a:pt x="23810" y="97961"/>
                </a:cubicBezTo>
                <a:lnTo>
                  <a:pt x="23810" y="537622"/>
                </a:lnTo>
                <a:cubicBezTo>
                  <a:pt x="23810" y="578489"/>
                  <a:pt x="57013" y="611753"/>
                  <a:pt x="97874" y="611753"/>
                </a:cubicBezTo>
                <a:lnTo>
                  <a:pt x="1127983" y="611753"/>
                </a:lnTo>
                <a:cubicBezTo>
                  <a:pt x="1168844" y="611753"/>
                  <a:pt x="1202079" y="578489"/>
                  <a:pt x="1202079" y="537622"/>
                </a:cubicBezTo>
                <a:lnTo>
                  <a:pt x="1202079" y="97961"/>
                </a:lnTo>
                <a:cubicBezTo>
                  <a:pt x="1202079" y="57064"/>
                  <a:pt x="1168844" y="23831"/>
                  <a:pt x="1127983" y="23831"/>
                </a:cubicBezTo>
                <a:close/>
                <a:moveTo>
                  <a:pt x="1127983" y="635583"/>
                </a:moveTo>
                <a:lnTo>
                  <a:pt x="97874" y="635583"/>
                </a:lnTo>
                <a:cubicBezTo>
                  <a:pt x="43899" y="635583"/>
                  <a:pt x="0" y="591645"/>
                  <a:pt x="0" y="537622"/>
                </a:cubicBezTo>
                <a:lnTo>
                  <a:pt x="0" y="97961"/>
                </a:lnTo>
                <a:cubicBezTo>
                  <a:pt x="0" y="43938"/>
                  <a:pt x="43899" y="0"/>
                  <a:pt x="97874" y="0"/>
                </a:cubicBezTo>
                <a:lnTo>
                  <a:pt x="1127983" y="0"/>
                </a:lnTo>
                <a:cubicBezTo>
                  <a:pt x="1181989" y="0"/>
                  <a:pt x="1225888" y="43938"/>
                  <a:pt x="1225888" y="97961"/>
                </a:cubicBezTo>
                <a:lnTo>
                  <a:pt x="1225888" y="537622"/>
                </a:lnTo>
                <a:cubicBezTo>
                  <a:pt x="1225888" y="591645"/>
                  <a:pt x="1181989" y="635583"/>
                  <a:pt x="1127983" y="635583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0200ACAB-DD20-5FB9-0399-C669973B7752}"/>
              </a:ext>
            </a:extLst>
          </p:cNvPr>
          <p:cNvSpPr/>
          <p:nvPr/>
        </p:nvSpPr>
        <p:spPr>
          <a:xfrm>
            <a:off x="13609151" y="5553105"/>
            <a:ext cx="1014977" cy="395998"/>
          </a:xfrm>
          <a:custGeom>
            <a:avLst/>
            <a:gdLst>
              <a:gd name="connsiteX0" fmla="*/ 618121 w 712802"/>
              <a:gd name="connsiteY0" fmla="*/ 0 h 587828"/>
              <a:gd name="connsiteX1" fmla="*/ 267921 w 712802"/>
              <a:gd name="connsiteY1" fmla="*/ 0 h 587828"/>
              <a:gd name="connsiteX2" fmla="*/ 257938 w 712802"/>
              <a:gd name="connsiteY2" fmla="*/ 22031 h 587828"/>
              <a:gd name="connsiteX3" fmla="*/ 618121 w 712802"/>
              <a:gd name="connsiteY3" fmla="*/ 22031 h 587828"/>
              <a:gd name="connsiteX4" fmla="*/ 689768 w 712802"/>
              <a:gd name="connsiteY4" fmla="*/ 90576 h 587828"/>
              <a:gd name="connsiteX5" fmla="*/ 689768 w 712802"/>
              <a:gd name="connsiteY5" fmla="*/ 497253 h 587828"/>
              <a:gd name="connsiteX6" fmla="*/ 618121 w 712802"/>
              <a:gd name="connsiteY6" fmla="*/ 565797 h 587828"/>
              <a:gd name="connsiteX7" fmla="*/ 10045 w 712802"/>
              <a:gd name="connsiteY7" fmla="*/ 565797 h 587828"/>
              <a:gd name="connsiteX8" fmla="*/ 4991 w 712802"/>
              <a:gd name="connsiteY8" fmla="*/ 576813 h 587828"/>
              <a:gd name="connsiteX9" fmla="*/ 0 w 712802"/>
              <a:gd name="connsiteY9" fmla="*/ 587829 h 587828"/>
              <a:gd name="connsiteX10" fmla="*/ 618121 w 712802"/>
              <a:gd name="connsiteY10" fmla="*/ 587829 h 587828"/>
              <a:gd name="connsiteX11" fmla="*/ 712802 w 712802"/>
              <a:gd name="connsiteY11" fmla="*/ 497253 h 587828"/>
              <a:gd name="connsiteX12" fmla="*/ 712802 w 712802"/>
              <a:gd name="connsiteY12" fmla="*/ 90576 h 587828"/>
              <a:gd name="connsiteX13" fmla="*/ 618121 w 712802"/>
              <a:gd name="connsiteY13" fmla="*/ 0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2802" h="587828">
                <a:moveTo>
                  <a:pt x="618121" y="0"/>
                </a:moveTo>
                <a:lnTo>
                  <a:pt x="267921" y="0"/>
                </a:lnTo>
                <a:lnTo>
                  <a:pt x="257938" y="22031"/>
                </a:lnTo>
                <a:lnTo>
                  <a:pt x="618121" y="22031"/>
                </a:lnTo>
                <a:cubicBezTo>
                  <a:pt x="657680" y="22031"/>
                  <a:pt x="689768" y="52813"/>
                  <a:pt x="689768" y="90576"/>
                </a:cubicBezTo>
                <a:lnTo>
                  <a:pt x="689768" y="497253"/>
                </a:lnTo>
                <a:cubicBezTo>
                  <a:pt x="689768" y="535078"/>
                  <a:pt x="657680" y="565797"/>
                  <a:pt x="618121" y="565797"/>
                </a:cubicBezTo>
                <a:lnTo>
                  <a:pt x="10045" y="565797"/>
                </a:lnTo>
                <a:lnTo>
                  <a:pt x="4991" y="576813"/>
                </a:lnTo>
                <a:lnTo>
                  <a:pt x="0" y="587829"/>
                </a:lnTo>
                <a:lnTo>
                  <a:pt x="618121" y="587829"/>
                </a:lnTo>
                <a:cubicBezTo>
                  <a:pt x="670329" y="587829"/>
                  <a:pt x="712802" y="547211"/>
                  <a:pt x="712802" y="497253"/>
                </a:cubicBezTo>
                <a:lnTo>
                  <a:pt x="712802" y="90576"/>
                </a:lnTo>
                <a:cubicBezTo>
                  <a:pt x="712802" y="40618"/>
                  <a:pt x="670329" y="0"/>
                  <a:pt x="618121" y="0"/>
                </a:cubicBezTo>
              </a:path>
            </a:pathLst>
          </a:custGeom>
          <a:solidFill>
            <a:srgbClr val="04B5A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CA504362-8349-7FC8-5684-148B9FB67A55}"/>
              </a:ext>
            </a:extLst>
          </p:cNvPr>
          <p:cNvSpPr/>
          <p:nvPr/>
        </p:nvSpPr>
        <p:spPr>
          <a:xfrm>
            <a:off x="13006618" y="6051824"/>
            <a:ext cx="1450597" cy="686873"/>
          </a:xfrm>
          <a:custGeom>
            <a:avLst/>
            <a:gdLst>
              <a:gd name="connsiteX0" fmla="*/ 1018732 w 1018731"/>
              <a:gd name="connsiteY0" fmla="*/ 509789 h 1019608"/>
              <a:gd name="connsiteX1" fmla="*/ 509366 w 1018731"/>
              <a:gd name="connsiteY1" fmla="*/ 1019608 h 1019608"/>
              <a:gd name="connsiteX2" fmla="*/ 0 w 1018731"/>
              <a:gd name="connsiteY2" fmla="*/ 509789 h 1019608"/>
              <a:gd name="connsiteX3" fmla="*/ 509366 w 1018731"/>
              <a:gd name="connsiteY3" fmla="*/ 0 h 1019608"/>
              <a:gd name="connsiteX4" fmla="*/ 1018732 w 1018731"/>
              <a:gd name="connsiteY4" fmla="*/ 509789 h 101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731" h="1019608">
                <a:moveTo>
                  <a:pt x="1018732" y="509789"/>
                </a:moveTo>
                <a:cubicBezTo>
                  <a:pt x="1018732" y="791353"/>
                  <a:pt x="790680" y="1019608"/>
                  <a:pt x="509366" y="1019608"/>
                </a:cubicBezTo>
                <a:cubicBezTo>
                  <a:pt x="228052" y="1019608"/>
                  <a:pt x="0" y="791353"/>
                  <a:pt x="0" y="509789"/>
                </a:cubicBezTo>
                <a:cubicBezTo>
                  <a:pt x="0" y="228255"/>
                  <a:pt x="228052" y="0"/>
                  <a:pt x="509366" y="0"/>
                </a:cubicBezTo>
                <a:cubicBezTo>
                  <a:pt x="790680" y="0"/>
                  <a:pt x="1018732" y="228255"/>
                  <a:pt x="1018732" y="509789"/>
                </a:cubicBezTo>
              </a:path>
            </a:pathLst>
          </a:custGeom>
          <a:solidFill>
            <a:srgbClr val="2EDAE2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259E6B95-7A00-0715-68AD-519DA856FAA9}"/>
              </a:ext>
            </a:extLst>
          </p:cNvPr>
          <p:cNvSpPr/>
          <p:nvPr/>
        </p:nvSpPr>
        <p:spPr>
          <a:xfrm>
            <a:off x="12989667" y="6043797"/>
            <a:ext cx="1484501" cy="702927"/>
          </a:xfrm>
          <a:custGeom>
            <a:avLst/>
            <a:gdLst>
              <a:gd name="connsiteX0" fmla="*/ 521271 w 1042541"/>
              <a:gd name="connsiteY0" fmla="*/ 23831 h 1043439"/>
              <a:gd name="connsiteX1" fmla="*/ 23810 w 1042541"/>
              <a:gd name="connsiteY1" fmla="*/ 521704 h 1043439"/>
              <a:gd name="connsiteX2" fmla="*/ 521271 w 1042541"/>
              <a:gd name="connsiteY2" fmla="*/ 1019608 h 1043439"/>
              <a:gd name="connsiteX3" fmla="*/ 1018732 w 1042541"/>
              <a:gd name="connsiteY3" fmla="*/ 521704 h 1043439"/>
              <a:gd name="connsiteX4" fmla="*/ 521271 w 1042541"/>
              <a:gd name="connsiteY4" fmla="*/ 23831 h 1043439"/>
              <a:gd name="connsiteX5" fmla="*/ 521271 w 1042541"/>
              <a:gd name="connsiteY5" fmla="*/ 1043439 h 1043439"/>
              <a:gd name="connsiteX6" fmla="*/ 0 w 1042541"/>
              <a:gd name="connsiteY6" fmla="*/ 521704 h 1043439"/>
              <a:gd name="connsiteX7" fmla="*/ 521271 w 1042541"/>
              <a:gd name="connsiteY7" fmla="*/ 0 h 1043439"/>
              <a:gd name="connsiteX8" fmla="*/ 1042541 w 1042541"/>
              <a:gd name="connsiteY8" fmla="*/ 521704 h 1043439"/>
              <a:gd name="connsiteX9" fmla="*/ 521271 w 1042541"/>
              <a:gd name="connsiteY9" fmla="*/ 1043439 h 10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2541" h="1043439">
                <a:moveTo>
                  <a:pt x="521271" y="23831"/>
                </a:moveTo>
                <a:cubicBezTo>
                  <a:pt x="246963" y="23831"/>
                  <a:pt x="23810" y="247183"/>
                  <a:pt x="23810" y="521704"/>
                </a:cubicBezTo>
                <a:cubicBezTo>
                  <a:pt x="23810" y="796256"/>
                  <a:pt x="246963" y="1019608"/>
                  <a:pt x="521271" y="1019608"/>
                </a:cubicBezTo>
                <a:cubicBezTo>
                  <a:pt x="795578" y="1019608"/>
                  <a:pt x="1018732" y="796256"/>
                  <a:pt x="1018732" y="521704"/>
                </a:cubicBezTo>
                <a:cubicBezTo>
                  <a:pt x="1018732" y="247183"/>
                  <a:pt x="795578" y="23831"/>
                  <a:pt x="521271" y="23831"/>
                </a:cubicBezTo>
                <a:moveTo>
                  <a:pt x="521271" y="1043439"/>
                </a:moveTo>
                <a:cubicBezTo>
                  <a:pt x="233849" y="1043439"/>
                  <a:pt x="0" y="809412"/>
                  <a:pt x="0" y="521704"/>
                </a:cubicBezTo>
                <a:cubicBezTo>
                  <a:pt x="0" y="234027"/>
                  <a:pt x="233849" y="0"/>
                  <a:pt x="521271" y="0"/>
                </a:cubicBezTo>
                <a:cubicBezTo>
                  <a:pt x="808692" y="0"/>
                  <a:pt x="1042541" y="234027"/>
                  <a:pt x="1042541" y="521704"/>
                </a:cubicBezTo>
                <a:cubicBezTo>
                  <a:pt x="1042541" y="809412"/>
                  <a:pt x="808692" y="1043439"/>
                  <a:pt x="521271" y="1043439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4A0EC0BE-8DFC-486A-DB6E-BA4C6911BD09}"/>
              </a:ext>
            </a:extLst>
          </p:cNvPr>
          <p:cNvSpPr/>
          <p:nvPr/>
        </p:nvSpPr>
        <p:spPr>
          <a:xfrm>
            <a:off x="13569156" y="6051824"/>
            <a:ext cx="319122" cy="686873"/>
          </a:xfrm>
          <a:custGeom>
            <a:avLst/>
            <a:gdLst>
              <a:gd name="connsiteX0" fmla="*/ 188400 w 224114"/>
              <a:gd name="connsiteY0" fmla="*/ 1019608 h 1019608"/>
              <a:gd name="connsiteX1" fmla="*/ 35715 w 224114"/>
              <a:gd name="connsiteY1" fmla="*/ 1019608 h 1019608"/>
              <a:gd name="connsiteX2" fmla="*/ 0 w 224114"/>
              <a:gd name="connsiteY2" fmla="*/ 983862 h 1019608"/>
              <a:gd name="connsiteX3" fmla="*/ 0 w 224114"/>
              <a:gd name="connsiteY3" fmla="*/ 35746 h 1019608"/>
              <a:gd name="connsiteX4" fmla="*/ 35715 w 224114"/>
              <a:gd name="connsiteY4" fmla="*/ 0 h 1019608"/>
              <a:gd name="connsiteX5" fmla="*/ 188400 w 224114"/>
              <a:gd name="connsiteY5" fmla="*/ 0 h 1019608"/>
              <a:gd name="connsiteX6" fmla="*/ 224115 w 224114"/>
              <a:gd name="connsiteY6" fmla="*/ 35746 h 1019608"/>
              <a:gd name="connsiteX7" fmla="*/ 224115 w 224114"/>
              <a:gd name="connsiteY7" fmla="*/ 983862 h 1019608"/>
              <a:gd name="connsiteX8" fmla="*/ 188400 w 224114"/>
              <a:gd name="connsiteY8" fmla="*/ 1019608 h 101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114" h="1019608">
                <a:moveTo>
                  <a:pt x="188400" y="1019608"/>
                </a:moveTo>
                <a:lnTo>
                  <a:pt x="35715" y="1019608"/>
                </a:lnTo>
                <a:cubicBezTo>
                  <a:pt x="16059" y="1019608"/>
                  <a:pt x="0" y="1003535"/>
                  <a:pt x="0" y="983862"/>
                </a:cubicBezTo>
                <a:lnTo>
                  <a:pt x="0" y="35746"/>
                </a:lnTo>
                <a:cubicBezTo>
                  <a:pt x="0" y="16073"/>
                  <a:pt x="16059" y="0"/>
                  <a:pt x="35715" y="0"/>
                </a:cubicBezTo>
                <a:lnTo>
                  <a:pt x="188400" y="0"/>
                </a:lnTo>
                <a:cubicBezTo>
                  <a:pt x="208056" y="0"/>
                  <a:pt x="224115" y="16073"/>
                  <a:pt x="224115" y="35746"/>
                </a:cubicBezTo>
                <a:lnTo>
                  <a:pt x="224115" y="983862"/>
                </a:lnTo>
                <a:cubicBezTo>
                  <a:pt x="224115" y="1003535"/>
                  <a:pt x="208056" y="1019608"/>
                  <a:pt x="188400" y="1019608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4720769-7764-70A6-ECBC-6B7ED28F384F}"/>
              </a:ext>
            </a:extLst>
          </p:cNvPr>
          <p:cNvSpPr/>
          <p:nvPr/>
        </p:nvSpPr>
        <p:spPr>
          <a:xfrm>
            <a:off x="13552204" y="6043797"/>
            <a:ext cx="353025" cy="702927"/>
          </a:xfrm>
          <a:custGeom>
            <a:avLst/>
            <a:gdLst>
              <a:gd name="connsiteX0" fmla="*/ 47619 w 247924"/>
              <a:gd name="connsiteY0" fmla="*/ 23831 h 1043439"/>
              <a:gd name="connsiteX1" fmla="*/ 23810 w 247924"/>
              <a:gd name="connsiteY1" fmla="*/ 47662 h 1043439"/>
              <a:gd name="connsiteX2" fmla="*/ 23810 w 247924"/>
              <a:gd name="connsiteY2" fmla="*/ 995777 h 1043439"/>
              <a:gd name="connsiteX3" fmla="*/ 47619 w 247924"/>
              <a:gd name="connsiteY3" fmla="*/ 1019608 h 1043439"/>
              <a:gd name="connsiteX4" fmla="*/ 200305 w 247924"/>
              <a:gd name="connsiteY4" fmla="*/ 1019608 h 1043439"/>
              <a:gd name="connsiteX5" fmla="*/ 224115 w 247924"/>
              <a:gd name="connsiteY5" fmla="*/ 995777 h 1043439"/>
              <a:gd name="connsiteX6" fmla="*/ 224115 w 247924"/>
              <a:gd name="connsiteY6" fmla="*/ 47662 h 1043439"/>
              <a:gd name="connsiteX7" fmla="*/ 200305 w 247924"/>
              <a:gd name="connsiteY7" fmla="*/ 23831 h 1043439"/>
              <a:gd name="connsiteX8" fmla="*/ 47619 w 247924"/>
              <a:gd name="connsiteY8" fmla="*/ 23831 h 1043439"/>
              <a:gd name="connsiteX9" fmla="*/ 200305 w 247924"/>
              <a:gd name="connsiteY9" fmla="*/ 1043439 h 1043439"/>
              <a:gd name="connsiteX10" fmla="*/ 47619 w 247924"/>
              <a:gd name="connsiteY10" fmla="*/ 1043439 h 1043439"/>
              <a:gd name="connsiteX11" fmla="*/ 0 w 247924"/>
              <a:gd name="connsiteY11" fmla="*/ 995777 h 1043439"/>
              <a:gd name="connsiteX12" fmla="*/ 0 w 247924"/>
              <a:gd name="connsiteY12" fmla="*/ 47662 h 1043439"/>
              <a:gd name="connsiteX13" fmla="*/ 47619 w 247924"/>
              <a:gd name="connsiteY13" fmla="*/ 0 h 1043439"/>
              <a:gd name="connsiteX14" fmla="*/ 200305 w 247924"/>
              <a:gd name="connsiteY14" fmla="*/ 0 h 1043439"/>
              <a:gd name="connsiteX15" fmla="*/ 247924 w 247924"/>
              <a:gd name="connsiteY15" fmla="*/ 47662 h 1043439"/>
              <a:gd name="connsiteX16" fmla="*/ 247924 w 247924"/>
              <a:gd name="connsiteY16" fmla="*/ 995777 h 1043439"/>
              <a:gd name="connsiteX17" fmla="*/ 200305 w 247924"/>
              <a:gd name="connsiteY17" fmla="*/ 1043439 h 10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7924" h="1043439">
                <a:moveTo>
                  <a:pt x="47619" y="23831"/>
                </a:moveTo>
                <a:cubicBezTo>
                  <a:pt x="34474" y="23831"/>
                  <a:pt x="23810" y="34505"/>
                  <a:pt x="23810" y="47662"/>
                </a:cubicBezTo>
                <a:lnTo>
                  <a:pt x="23810" y="995777"/>
                </a:lnTo>
                <a:cubicBezTo>
                  <a:pt x="23810" y="1008934"/>
                  <a:pt x="34474" y="1019608"/>
                  <a:pt x="47619" y="1019608"/>
                </a:cubicBezTo>
                <a:lnTo>
                  <a:pt x="200305" y="1019608"/>
                </a:lnTo>
                <a:cubicBezTo>
                  <a:pt x="213419" y="1019608"/>
                  <a:pt x="224115" y="1008934"/>
                  <a:pt x="224115" y="995777"/>
                </a:cubicBezTo>
                <a:lnTo>
                  <a:pt x="224115" y="47662"/>
                </a:lnTo>
                <a:cubicBezTo>
                  <a:pt x="224115" y="34505"/>
                  <a:pt x="213419" y="23831"/>
                  <a:pt x="200305" y="23831"/>
                </a:cubicBezTo>
                <a:lnTo>
                  <a:pt x="47619" y="23831"/>
                </a:lnTo>
                <a:moveTo>
                  <a:pt x="200305" y="1043439"/>
                </a:moveTo>
                <a:lnTo>
                  <a:pt x="47619" y="1043439"/>
                </a:lnTo>
                <a:cubicBezTo>
                  <a:pt x="21361" y="1043439"/>
                  <a:pt x="0" y="1022060"/>
                  <a:pt x="0" y="995777"/>
                </a:cubicBezTo>
                <a:lnTo>
                  <a:pt x="0" y="47662"/>
                </a:lnTo>
                <a:cubicBezTo>
                  <a:pt x="0" y="21380"/>
                  <a:pt x="21361" y="0"/>
                  <a:pt x="47619" y="0"/>
                </a:cubicBezTo>
                <a:lnTo>
                  <a:pt x="200305" y="0"/>
                </a:lnTo>
                <a:cubicBezTo>
                  <a:pt x="226564" y="0"/>
                  <a:pt x="247924" y="21380"/>
                  <a:pt x="247924" y="47662"/>
                </a:cubicBezTo>
                <a:lnTo>
                  <a:pt x="247924" y="995777"/>
                </a:lnTo>
                <a:cubicBezTo>
                  <a:pt x="247924" y="1022060"/>
                  <a:pt x="226564" y="1043439"/>
                  <a:pt x="200305" y="1043439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CAE464CF-A7D7-99E4-41D2-4B04F2BDA33F}"/>
              </a:ext>
            </a:extLst>
          </p:cNvPr>
          <p:cNvSpPr/>
          <p:nvPr/>
        </p:nvSpPr>
        <p:spPr>
          <a:xfrm>
            <a:off x="13903886" y="6071891"/>
            <a:ext cx="519848" cy="646696"/>
          </a:xfrm>
          <a:custGeom>
            <a:avLst/>
            <a:gdLst>
              <a:gd name="connsiteX0" fmla="*/ 0 w 365081"/>
              <a:gd name="connsiteY0" fmla="*/ 959969 h 959968"/>
              <a:gd name="connsiteX1" fmla="*/ 372 w 365081"/>
              <a:gd name="connsiteY1" fmla="*/ 954073 h 959968"/>
              <a:gd name="connsiteX2" fmla="*/ 372 w 365081"/>
              <a:gd name="connsiteY2" fmla="*/ 5958 h 959968"/>
              <a:gd name="connsiteX3" fmla="*/ 0 w 365081"/>
              <a:gd name="connsiteY3" fmla="*/ 0 h 959968"/>
              <a:gd name="connsiteX4" fmla="*/ 365082 w 365081"/>
              <a:gd name="connsiteY4" fmla="*/ 480000 h 959968"/>
              <a:gd name="connsiteX5" fmla="*/ 0 w 365081"/>
              <a:gd name="connsiteY5" fmla="*/ 959969 h 9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081" h="959968">
                <a:moveTo>
                  <a:pt x="0" y="959969"/>
                </a:moveTo>
                <a:cubicBezTo>
                  <a:pt x="248" y="958045"/>
                  <a:pt x="372" y="956059"/>
                  <a:pt x="372" y="954073"/>
                </a:cubicBezTo>
                <a:lnTo>
                  <a:pt x="372" y="5958"/>
                </a:lnTo>
                <a:cubicBezTo>
                  <a:pt x="372" y="3941"/>
                  <a:pt x="248" y="1955"/>
                  <a:pt x="0" y="0"/>
                </a:cubicBezTo>
                <a:cubicBezTo>
                  <a:pt x="210257" y="58119"/>
                  <a:pt x="365082" y="251310"/>
                  <a:pt x="365082" y="480000"/>
                </a:cubicBezTo>
                <a:cubicBezTo>
                  <a:pt x="365082" y="708659"/>
                  <a:pt x="210257" y="901881"/>
                  <a:pt x="0" y="959969"/>
                </a:cubicBezTo>
              </a:path>
            </a:pathLst>
          </a:custGeom>
          <a:solidFill>
            <a:srgbClr val="1BC0D1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835C6E27-43B3-C72D-C7DF-25FADFFCD85B}"/>
              </a:ext>
            </a:extLst>
          </p:cNvPr>
          <p:cNvSpPr/>
          <p:nvPr/>
        </p:nvSpPr>
        <p:spPr>
          <a:xfrm>
            <a:off x="13876315" y="6068484"/>
            <a:ext cx="28914" cy="653510"/>
          </a:xfrm>
          <a:custGeom>
            <a:avLst/>
            <a:gdLst>
              <a:gd name="connsiteX0" fmla="*/ 0 w 20306"/>
              <a:gd name="connsiteY0" fmla="*/ 970085 h 970084"/>
              <a:gd name="connsiteX1" fmla="*/ 1364 w 20306"/>
              <a:gd name="connsiteY1" fmla="*/ 959131 h 970084"/>
              <a:gd name="connsiteX2" fmla="*/ 1364 w 20306"/>
              <a:gd name="connsiteY2" fmla="*/ 10985 h 970084"/>
              <a:gd name="connsiteX3" fmla="*/ 0 w 20306"/>
              <a:gd name="connsiteY3" fmla="*/ 0 h 970084"/>
              <a:gd name="connsiteX4" fmla="*/ 19934 w 20306"/>
              <a:gd name="connsiteY4" fmla="*/ 5058 h 970084"/>
              <a:gd name="connsiteX5" fmla="*/ 20306 w 20306"/>
              <a:gd name="connsiteY5" fmla="*/ 11016 h 970084"/>
              <a:gd name="connsiteX6" fmla="*/ 20306 w 20306"/>
              <a:gd name="connsiteY6" fmla="*/ 959131 h 970084"/>
              <a:gd name="connsiteX7" fmla="*/ 19934 w 20306"/>
              <a:gd name="connsiteY7" fmla="*/ 965027 h 970084"/>
              <a:gd name="connsiteX8" fmla="*/ 0 w 20306"/>
              <a:gd name="connsiteY8" fmla="*/ 970085 h 97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06" h="970084">
                <a:moveTo>
                  <a:pt x="0" y="970085"/>
                </a:moveTo>
                <a:cubicBezTo>
                  <a:pt x="868" y="966578"/>
                  <a:pt x="1364" y="962855"/>
                  <a:pt x="1364" y="959131"/>
                </a:cubicBezTo>
                <a:lnTo>
                  <a:pt x="1364" y="10985"/>
                </a:lnTo>
                <a:cubicBezTo>
                  <a:pt x="1364" y="7230"/>
                  <a:pt x="868" y="3506"/>
                  <a:pt x="0" y="0"/>
                </a:cubicBezTo>
                <a:cubicBezTo>
                  <a:pt x="6696" y="1583"/>
                  <a:pt x="13362" y="3258"/>
                  <a:pt x="19934" y="5058"/>
                </a:cubicBezTo>
                <a:cubicBezTo>
                  <a:pt x="20182" y="7013"/>
                  <a:pt x="20306" y="8999"/>
                  <a:pt x="20306" y="11016"/>
                </a:cubicBezTo>
                <a:lnTo>
                  <a:pt x="20306" y="959131"/>
                </a:lnTo>
                <a:cubicBezTo>
                  <a:pt x="20306" y="961117"/>
                  <a:pt x="20182" y="963103"/>
                  <a:pt x="19934" y="965027"/>
                </a:cubicBezTo>
                <a:cubicBezTo>
                  <a:pt x="13362" y="966827"/>
                  <a:pt x="6696" y="968533"/>
                  <a:pt x="0" y="970085"/>
                </a:cubicBezTo>
              </a:path>
            </a:pathLst>
          </a:custGeom>
          <a:solidFill>
            <a:srgbClr val="2C748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E5EDF54F-FA5D-F017-3E96-02CD3B1C7831}"/>
              </a:ext>
            </a:extLst>
          </p:cNvPr>
          <p:cNvSpPr/>
          <p:nvPr/>
        </p:nvSpPr>
        <p:spPr>
          <a:xfrm>
            <a:off x="13557854" y="6051824"/>
            <a:ext cx="319122" cy="686873"/>
          </a:xfrm>
          <a:custGeom>
            <a:avLst/>
            <a:gdLst>
              <a:gd name="connsiteX0" fmla="*/ 188400 w 224114"/>
              <a:gd name="connsiteY0" fmla="*/ 1019608 h 1019608"/>
              <a:gd name="connsiteX1" fmla="*/ 35715 w 224114"/>
              <a:gd name="connsiteY1" fmla="*/ 1019608 h 1019608"/>
              <a:gd name="connsiteX2" fmla="*/ 0 w 224114"/>
              <a:gd name="connsiteY2" fmla="*/ 983862 h 1019608"/>
              <a:gd name="connsiteX3" fmla="*/ 0 w 224114"/>
              <a:gd name="connsiteY3" fmla="*/ 35746 h 1019608"/>
              <a:gd name="connsiteX4" fmla="*/ 35715 w 224114"/>
              <a:gd name="connsiteY4" fmla="*/ 0 h 1019608"/>
              <a:gd name="connsiteX5" fmla="*/ 188400 w 224114"/>
              <a:gd name="connsiteY5" fmla="*/ 0 h 1019608"/>
              <a:gd name="connsiteX6" fmla="*/ 224115 w 224114"/>
              <a:gd name="connsiteY6" fmla="*/ 35746 h 1019608"/>
              <a:gd name="connsiteX7" fmla="*/ 224115 w 224114"/>
              <a:gd name="connsiteY7" fmla="*/ 983862 h 1019608"/>
              <a:gd name="connsiteX8" fmla="*/ 188400 w 224114"/>
              <a:gd name="connsiteY8" fmla="*/ 1019608 h 101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114" h="1019608">
                <a:moveTo>
                  <a:pt x="188400" y="1019608"/>
                </a:moveTo>
                <a:lnTo>
                  <a:pt x="35715" y="1019608"/>
                </a:lnTo>
                <a:cubicBezTo>
                  <a:pt x="16059" y="1019608"/>
                  <a:pt x="0" y="1003535"/>
                  <a:pt x="0" y="983862"/>
                </a:cubicBezTo>
                <a:lnTo>
                  <a:pt x="0" y="35746"/>
                </a:lnTo>
                <a:cubicBezTo>
                  <a:pt x="0" y="16073"/>
                  <a:pt x="16059" y="0"/>
                  <a:pt x="35715" y="0"/>
                </a:cubicBezTo>
                <a:lnTo>
                  <a:pt x="188400" y="0"/>
                </a:lnTo>
                <a:cubicBezTo>
                  <a:pt x="208056" y="0"/>
                  <a:pt x="224115" y="16073"/>
                  <a:pt x="224115" y="35746"/>
                </a:cubicBezTo>
                <a:lnTo>
                  <a:pt x="224115" y="983862"/>
                </a:lnTo>
                <a:cubicBezTo>
                  <a:pt x="224115" y="1003535"/>
                  <a:pt x="208056" y="1019608"/>
                  <a:pt x="188400" y="1019608"/>
                </a:cubicBezTo>
              </a:path>
            </a:pathLst>
          </a:custGeom>
          <a:solidFill>
            <a:srgbClr val="04A1BC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1EA1C331-42DA-BEF0-D6B0-32012C9EF4C4}"/>
              </a:ext>
            </a:extLst>
          </p:cNvPr>
          <p:cNvSpPr/>
          <p:nvPr/>
        </p:nvSpPr>
        <p:spPr>
          <a:xfrm>
            <a:off x="13540902" y="6043797"/>
            <a:ext cx="353025" cy="702927"/>
          </a:xfrm>
          <a:custGeom>
            <a:avLst/>
            <a:gdLst>
              <a:gd name="connsiteX0" fmla="*/ 47619 w 247924"/>
              <a:gd name="connsiteY0" fmla="*/ 23831 h 1043439"/>
              <a:gd name="connsiteX1" fmla="*/ 23810 w 247924"/>
              <a:gd name="connsiteY1" fmla="*/ 47662 h 1043439"/>
              <a:gd name="connsiteX2" fmla="*/ 23810 w 247924"/>
              <a:gd name="connsiteY2" fmla="*/ 995777 h 1043439"/>
              <a:gd name="connsiteX3" fmla="*/ 47619 w 247924"/>
              <a:gd name="connsiteY3" fmla="*/ 1019608 h 1043439"/>
              <a:gd name="connsiteX4" fmla="*/ 200305 w 247924"/>
              <a:gd name="connsiteY4" fmla="*/ 1019608 h 1043439"/>
              <a:gd name="connsiteX5" fmla="*/ 224115 w 247924"/>
              <a:gd name="connsiteY5" fmla="*/ 995777 h 1043439"/>
              <a:gd name="connsiteX6" fmla="*/ 224115 w 247924"/>
              <a:gd name="connsiteY6" fmla="*/ 47662 h 1043439"/>
              <a:gd name="connsiteX7" fmla="*/ 200305 w 247924"/>
              <a:gd name="connsiteY7" fmla="*/ 23831 h 1043439"/>
              <a:gd name="connsiteX8" fmla="*/ 200305 w 247924"/>
              <a:gd name="connsiteY8" fmla="*/ 1043439 h 1043439"/>
              <a:gd name="connsiteX9" fmla="*/ 47619 w 247924"/>
              <a:gd name="connsiteY9" fmla="*/ 1043439 h 1043439"/>
              <a:gd name="connsiteX10" fmla="*/ 0 w 247924"/>
              <a:gd name="connsiteY10" fmla="*/ 995777 h 1043439"/>
              <a:gd name="connsiteX11" fmla="*/ 0 w 247924"/>
              <a:gd name="connsiteY11" fmla="*/ 47662 h 1043439"/>
              <a:gd name="connsiteX12" fmla="*/ 47619 w 247924"/>
              <a:gd name="connsiteY12" fmla="*/ 0 h 1043439"/>
              <a:gd name="connsiteX13" fmla="*/ 200305 w 247924"/>
              <a:gd name="connsiteY13" fmla="*/ 0 h 1043439"/>
              <a:gd name="connsiteX14" fmla="*/ 247924 w 247924"/>
              <a:gd name="connsiteY14" fmla="*/ 47662 h 1043439"/>
              <a:gd name="connsiteX15" fmla="*/ 247924 w 247924"/>
              <a:gd name="connsiteY15" fmla="*/ 995777 h 1043439"/>
              <a:gd name="connsiteX16" fmla="*/ 200305 w 247924"/>
              <a:gd name="connsiteY16" fmla="*/ 1043439 h 10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924" h="1043439">
                <a:moveTo>
                  <a:pt x="47619" y="23831"/>
                </a:moveTo>
                <a:cubicBezTo>
                  <a:pt x="34474" y="23831"/>
                  <a:pt x="23810" y="34505"/>
                  <a:pt x="23810" y="47662"/>
                </a:cubicBezTo>
                <a:lnTo>
                  <a:pt x="23810" y="995777"/>
                </a:lnTo>
                <a:cubicBezTo>
                  <a:pt x="23810" y="1008934"/>
                  <a:pt x="34474" y="1019608"/>
                  <a:pt x="47619" y="1019608"/>
                </a:cubicBezTo>
                <a:lnTo>
                  <a:pt x="200305" y="1019608"/>
                </a:lnTo>
                <a:cubicBezTo>
                  <a:pt x="213419" y="1019608"/>
                  <a:pt x="224115" y="1008934"/>
                  <a:pt x="224115" y="995777"/>
                </a:cubicBezTo>
                <a:lnTo>
                  <a:pt x="224115" y="47662"/>
                </a:lnTo>
                <a:cubicBezTo>
                  <a:pt x="224115" y="34505"/>
                  <a:pt x="213419" y="23831"/>
                  <a:pt x="200305" y="23831"/>
                </a:cubicBezTo>
                <a:close/>
                <a:moveTo>
                  <a:pt x="200305" y="1043439"/>
                </a:moveTo>
                <a:lnTo>
                  <a:pt x="47619" y="1043439"/>
                </a:lnTo>
                <a:cubicBezTo>
                  <a:pt x="21361" y="1043439"/>
                  <a:pt x="0" y="1022060"/>
                  <a:pt x="0" y="995777"/>
                </a:cubicBezTo>
                <a:lnTo>
                  <a:pt x="0" y="47662"/>
                </a:lnTo>
                <a:cubicBezTo>
                  <a:pt x="0" y="21380"/>
                  <a:pt x="21361" y="0"/>
                  <a:pt x="47619" y="0"/>
                </a:cubicBezTo>
                <a:lnTo>
                  <a:pt x="200305" y="0"/>
                </a:lnTo>
                <a:cubicBezTo>
                  <a:pt x="226564" y="0"/>
                  <a:pt x="247924" y="21380"/>
                  <a:pt x="247924" y="47662"/>
                </a:cubicBezTo>
                <a:lnTo>
                  <a:pt x="247924" y="995777"/>
                </a:lnTo>
                <a:cubicBezTo>
                  <a:pt x="247924" y="1022060"/>
                  <a:pt x="226564" y="1043439"/>
                  <a:pt x="200305" y="1043439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9C85B46-917C-8545-8994-637DBA30D930}"/>
              </a:ext>
            </a:extLst>
          </p:cNvPr>
          <p:cNvSpPr/>
          <p:nvPr/>
        </p:nvSpPr>
        <p:spPr>
          <a:xfrm>
            <a:off x="12930866" y="6873045"/>
            <a:ext cx="435179" cy="109911"/>
          </a:xfrm>
          <a:custGeom>
            <a:avLst/>
            <a:gdLst>
              <a:gd name="connsiteX0" fmla="*/ 273873 w 305619"/>
              <a:gd name="connsiteY0" fmla="*/ 163155 h 163154"/>
              <a:gd name="connsiteX1" fmla="*/ 31746 w 305619"/>
              <a:gd name="connsiteY1" fmla="*/ 163155 h 163154"/>
              <a:gd name="connsiteX2" fmla="*/ 0 w 305619"/>
              <a:gd name="connsiteY2" fmla="*/ 131380 h 163154"/>
              <a:gd name="connsiteX3" fmla="*/ 0 w 305619"/>
              <a:gd name="connsiteY3" fmla="*/ 31775 h 163154"/>
              <a:gd name="connsiteX4" fmla="*/ 31746 w 305619"/>
              <a:gd name="connsiteY4" fmla="*/ 0 h 163154"/>
              <a:gd name="connsiteX5" fmla="*/ 273873 w 305619"/>
              <a:gd name="connsiteY5" fmla="*/ 0 h 163154"/>
              <a:gd name="connsiteX6" fmla="*/ 305619 w 305619"/>
              <a:gd name="connsiteY6" fmla="*/ 31775 h 163154"/>
              <a:gd name="connsiteX7" fmla="*/ 305619 w 305619"/>
              <a:gd name="connsiteY7" fmla="*/ 131380 h 163154"/>
              <a:gd name="connsiteX8" fmla="*/ 273873 w 305619"/>
              <a:gd name="connsiteY8" fmla="*/ 163155 h 1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619" h="163154">
                <a:moveTo>
                  <a:pt x="273873" y="163155"/>
                </a:moveTo>
                <a:lnTo>
                  <a:pt x="31746" y="163155"/>
                </a:lnTo>
                <a:cubicBezTo>
                  <a:pt x="14292" y="163155"/>
                  <a:pt x="0" y="148850"/>
                  <a:pt x="0" y="131380"/>
                </a:cubicBezTo>
                <a:lnTo>
                  <a:pt x="0" y="31775"/>
                </a:lnTo>
                <a:cubicBezTo>
                  <a:pt x="0" y="14305"/>
                  <a:pt x="14292" y="0"/>
                  <a:pt x="31746" y="0"/>
                </a:cubicBezTo>
                <a:lnTo>
                  <a:pt x="273873" y="0"/>
                </a:lnTo>
                <a:cubicBezTo>
                  <a:pt x="291358" y="0"/>
                  <a:pt x="305619" y="14305"/>
                  <a:pt x="305619" y="31775"/>
                </a:cubicBezTo>
                <a:lnTo>
                  <a:pt x="305619" y="131380"/>
                </a:lnTo>
                <a:cubicBezTo>
                  <a:pt x="305619" y="148850"/>
                  <a:pt x="291358" y="163155"/>
                  <a:pt x="273873" y="163155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BC5CAC34-6B86-4291-7051-9EA122A9F643}"/>
              </a:ext>
            </a:extLst>
          </p:cNvPr>
          <p:cNvSpPr/>
          <p:nvPr/>
        </p:nvSpPr>
        <p:spPr>
          <a:xfrm>
            <a:off x="12913959" y="6865018"/>
            <a:ext cx="469038" cy="125965"/>
          </a:xfrm>
          <a:custGeom>
            <a:avLst/>
            <a:gdLst>
              <a:gd name="connsiteX0" fmla="*/ 43651 w 329398"/>
              <a:gd name="connsiteY0" fmla="*/ 23831 h 186985"/>
              <a:gd name="connsiteX1" fmla="*/ 23810 w 329398"/>
              <a:gd name="connsiteY1" fmla="*/ 43690 h 186985"/>
              <a:gd name="connsiteX2" fmla="*/ 23810 w 329398"/>
              <a:gd name="connsiteY2" fmla="*/ 143296 h 186985"/>
              <a:gd name="connsiteX3" fmla="*/ 43651 w 329398"/>
              <a:gd name="connsiteY3" fmla="*/ 163155 h 186985"/>
              <a:gd name="connsiteX4" fmla="*/ 285747 w 329398"/>
              <a:gd name="connsiteY4" fmla="*/ 163155 h 186985"/>
              <a:gd name="connsiteX5" fmla="*/ 305588 w 329398"/>
              <a:gd name="connsiteY5" fmla="*/ 143296 h 186985"/>
              <a:gd name="connsiteX6" fmla="*/ 305588 w 329398"/>
              <a:gd name="connsiteY6" fmla="*/ 43690 h 186985"/>
              <a:gd name="connsiteX7" fmla="*/ 285747 w 329398"/>
              <a:gd name="connsiteY7" fmla="*/ 23831 h 186985"/>
              <a:gd name="connsiteX8" fmla="*/ 285747 w 329398"/>
              <a:gd name="connsiteY8" fmla="*/ 186986 h 186985"/>
              <a:gd name="connsiteX9" fmla="*/ 43651 w 329398"/>
              <a:gd name="connsiteY9" fmla="*/ 186986 h 186985"/>
              <a:gd name="connsiteX10" fmla="*/ 0 w 329398"/>
              <a:gd name="connsiteY10" fmla="*/ 143296 h 186985"/>
              <a:gd name="connsiteX11" fmla="*/ 0 w 329398"/>
              <a:gd name="connsiteY11" fmla="*/ 43690 h 186985"/>
              <a:gd name="connsiteX12" fmla="*/ 43651 w 329398"/>
              <a:gd name="connsiteY12" fmla="*/ 0 h 186985"/>
              <a:gd name="connsiteX13" fmla="*/ 285747 w 329398"/>
              <a:gd name="connsiteY13" fmla="*/ 0 h 186985"/>
              <a:gd name="connsiteX14" fmla="*/ 329398 w 329398"/>
              <a:gd name="connsiteY14" fmla="*/ 43690 h 186985"/>
              <a:gd name="connsiteX15" fmla="*/ 329398 w 329398"/>
              <a:gd name="connsiteY15" fmla="*/ 143296 h 186985"/>
              <a:gd name="connsiteX16" fmla="*/ 285747 w 329398"/>
              <a:gd name="connsiteY16" fmla="*/ 186986 h 18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398" h="186985">
                <a:moveTo>
                  <a:pt x="43651" y="23831"/>
                </a:moveTo>
                <a:cubicBezTo>
                  <a:pt x="32707" y="23831"/>
                  <a:pt x="23810" y="32736"/>
                  <a:pt x="23810" y="43690"/>
                </a:cubicBezTo>
                <a:lnTo>
                  <a:pt x="23810" y="143296"/>
                </a:lnTo>
                <a:cubicBezTo>
                  <a:pt x="23810" y="154249"/>
                  <a:pt x="32707" y="163155"/>
                  <a:pt x="43651" y="163155"/>
                </a:cubicBezTo>
                <a:lnTo>
                  <a:pt x="285747" y="163155"/>
                </a:lnTo>
                <a:cubicBezTo>
                  <a:pt x="296691" y="163155"/>
                  <a:pt x="305588" y="154249"/>
                  <a:pt x="305588" y="143296"/>
                </a:cubicBezTo>
                <a:lnTo>
                  <a:pt x="305588" y="43690"/>
                </a:lnTo>
                <a:cubicBezTo>
                  <a:pt x="305588" y="32736"/>
                  <a:pt x="296691" y="23831"/>
                  <a:pt x="285747" y="23831"/>
                </a:cubicBezTo>
                <a:close/>
                <a:moveTo>
                  <a:pt x="285747" y="186986"/>
                </a:moveTo>
                <a:lnTo>
                  <a:pt x="43651" y="186986"/>
                </a:lnTo>
                <a:cubicBezTo>
                  <a:pt x="19562" y="186986"/>
                  <a:pt x="0" y="167375"/>
                  <a:pt x="0" y="143296"/>
                </a:cubicBezTo>
                <a:lnTo>
                  <a:pt x="0" y="43690"/>
                </a:lnTo>
                <a:cubicBezTo>
                  <a:pt x="0" y="19611"/>
                  <a:pt x="19562" y="0"/>
                  <a:pt x="43651" y="0"/>
                </a:cubicBezTo>
                <a:lnTo>
                  <a:pt x="285747" y="0"/>
                </a:lnTo>
                <a:cubicBezTo>
                  <a:pt x="309836" y="0"/>
                  <a:pt x="329398" y="19611"/>
                  <a:pt x="329398" y="43690"/>
                </a:cubicBezTo>
                <a:lnTo>
                  <a:pt x="329398" y="143296"/>
                </a:lnTo>
                <a:cubicBezTo>
                  <a:pt x="329398" y="167375"/>
                  <a:pt x="309836" y="186986"/>
                  <a:pt x="285747" y="186986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98BDD14E-49BF-30AE-DC28-EFF3816E4AF9}"/>
              </a:ext>
            </a:extLst>
          </p:cNvPr>
          <p:cNvSpPr/>
          <p:nvPr/>
        </p:nvSpPr>
        <p:spPr>
          <a:xfrm>
            <a:off x="12919565" y="6862342"/>
            <a:ext cx="435179" cy="109911"/>
          </a:xfrm>
          <a:custGeom>
            <a:avLst/>
            <a:gdLst>
              <a:gd name="connsiteX0" fmla="*/ 273873 w 305619"/>
              <a:gd name="connsiteY0" fmla="*/ 163155 h 163154"/>
              <a:gd name="connsiteX1" fmla="*/ 31746 w 305619"/>
              <a:gd name="connsiteY1" fmla="*/ 163155 h 163154"/>
              <a:gd name="connsiteX2" fmla="*/ 0 w 305619"/>
              <a:gd name="connsiteY2" fmla="*/ 131380 h 163154"/>
              <a:gd name="connsiteX3" fmla="*/ 0 w 305619"/>
              <a:gd name="connsiteY3" fmla="*/ 31775 h 163154"/>
              <a:gd name="connsiteX4" fmla="*/ 31746 w 305619"/>
              <a:gd name="connsiteY4" fmla="*/ 0 h 163154"/>
              <a:gd name="connsiteX5" fmla="*/ 273873 w 305619"/>
              <a:gd name="connsiteY5" fmla="*/ 0 h 163154"/>
              <a:gd name="connsiteX6" fmla="*/ 305619 w 305619"/>
              <a:gd name="connsiteY6" fmla="*/ 31775 h 163154"/>
              <a:gd name="connsiteX7" fmla="*/ 305619 w 305619"/>
              <a:gd name="connsiteY7" fmla="*/ 131380 h 163154"/>
              <a:gd name="connsiteX8" fmla="*/ 273873 w 305619"/>
              <a:gd name="connsiteY8" fmla="*/ 163155 h 1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619" h="163154">
                <a:moveTo>
                  <a:pt x="273873" y="163155"/>
                </a:moveTo>
                <a:lnTo>
                  <a:pt x="31746" y="163155"/>
                </a:lnTo>
                <a:cubicBezTo>
                  <a:pt x="14292" y="163155"/>
                  <a:pt x="0" y="148850"/>
                  <a:pt x="0" y="131380"/>
                </a:cubicBezTo>
                <a:lnTo>
                  <a:pt x="0" y="31775"/>
                </a:lnTo>
                <a:cubicBezTo>
                  <a:pt x="0" y="14305"/>
                  <a:pt x="14292" y="0"/>
                  <a:pt x="31746" y="0"/>
                </a:cubicBezTo>
                <a:lnTo>
                  <a:pt x="273873" y="0"/>
                </a:lnTo>
                <a:cubicBezTo>
                  <a:pt x="291358" y="0"/>
                  <a:pt x="305619" y="14305"/>
                  <a:pt x="305619" y="31775"/>
                </a:cubicBezTo>
                <a:lnTo>
                  <a:pt x="305619" y="131380"/>
                </a:lnTo>
                <a:cubicBezTo>
                  <a:pt x="305619" y="148850"/>
                  <a:pt x="291358" y="163155"/>
                  <a:pt x="273873" y="163155"/>
                </a:cubicBezTo>
              </a:path>
            </a:pathLst>
          </a:custGeom>
          <a:solidFill>
            <a:srgbClr val="C12B54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7C8AE17A-941F-AA21-015A-D9584EBC8612}"/>
              </a:ext>
            </a:extLst>
          </p:cNvPr>
          <p:cNvSpPr/>
          <p:nvPr/>
        </p:nvSpPr>
        <p:spPr>
          <a:xfrm>
            <a:off x="12902658" y="6854315"/>
            <a:ext cx="469038" cy="125965"/>
          </a:xfrm>
          <a:custGeom>
            <a:avLst/>
            <a:gdLst>
              <a:gd name="connsiteX0" fmla="*/ 43651 w 329398"/>
              <a:gd name="connsiteY0" fmla="*/ 23831 h 186985"/>
              <a:gd name="connsiteX1" fmla="*/ 23810 w 329398"/>
              <a:gd name="connsiteY1" fmla="*/ 43690 h 186985"/>
              <a:gd name="connsiteX2" fmla="*/ 23810 w 329398"/>
              <a:gd name="connsiteY2" fmla="*/ 143296 h 186985"/>
              <a:gd name="connsiteX3" fmla="*/ 43651 w 329398"/>
              <a:gd name="connsiteY3" fmla="*/ 163155 h 186985"/>
              <a:gd name="connsiteX4" fmla="*/ 285747 w 329398"/>
              <a:gd name="connsiteY4" fmla="*/ 163155 h 186985"/>
              <a:gd name="connsiteX5" fmla="*/ 305588 w 329398"/>
              <a:gd name="connsiteY5" fmla="*/ 143296 h 186985"/>
              <a:gd name="connsiteX6" fmla="*/ 305588 w 329398"/>
              <a:gd name="connsiteY6" fmla="*/ 43690 h 186985"/>
              <a:gd name="connsiteX7" fmla="*/ 285747 w 329398"/>
              <a:gd name="connsiteY7" fmla="*/ 23831 h 186985"/>
              <a:gd name="connsiteX8" fmla="*/ 285747 w 329398"/>
              <a:gd name="connsiteY8" fmla="*/ 186986 h 186985"/>
              <a:gd name="connsiteX9" fmla="*/ 43651 w 329398"/>
              <a:gd name="connsiteY9" fmla="*/ 186986 h 186985"/>
              <a:gd name="connsiteX10" fmla="*/ 0 w 329398"/>
              <a:gd name="connsiteY10" fmla="*/ 143296 h 186985"/>
              <a:gd name="connsiteX11" fmla="*/ 0 w 329398"/>
              <a:gd name="connsiteY11" fmla="*/ 43690 h 186985"/>
              <a:gd name="connsiteX12" fmla="*/ 43651 w 329398"/>
              <a:gd name="connsiteY12" fmla="*/ 0 h 186985"/>
              <a:gd name="connsiteX13" fmla="*/ 285747 w 329398"/>
              <a:gd name="connsiteY13" fmla="*/ 0 h 186985"/>
              <a:gd name="connsiteX14" fmla="*/ 329398 w 329398"/>
              <a:gd name="connsiteY14" fmla="*/ 43690 h 186985"/>
              <a:gd name="connsiteX15" fmla="*/ 329398 w 329398"/>
              <a:gd name="connsiteY15" fmla="*/ 143296 h 186985"/>
              <a:gd name="connsiteX16" fmla="*/ 285747 w 329398"/>
              <a:gd name="connsiteY16" fmla="*/ 186986 h 18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398" h="186985">
                <a:moveTo>
                  <a:pt x="43651" y="23831"/>
                </a:moveTo>
                <a:cubicBezTo>
                  <a:pt x="32707" y="23831"/>
                  <a:pt x="23810" y="32736"/>
                  <a:pt x="23810" y="43690"/>
                </a:cubicBezTo>
                <a:lnTo>
                  <a:pt x="23810" y="143296"/>
                </a:lnTo>
                <a:cubicBezTo>
                  <a:pt x="23810" y="154249"/>
                  <a:pt x="32707" y="163155"/>
                  <a:pt x="43651" y="163155"/>
                </a:cubicBezTo>
                <a:lnTo>
                  <a:pt x="285747" y="163155"/>
                </a:lnTo>
                <a:cubicBezTo>
                  <a:pt x="296691" y="163155"/>
                  <a:pt x="305588" y="154249"/>
                  <a:pt x="305588" y="143296"/>
                </a:cubicBezTo>
                <a:lnTo>
                  <a:pt x="305588" y="43690"/>
                </a:lnTo>
                <a:cubicBezTo>
                  <a:pt x="305588" y="32736"/>
                  <a:pt x="296691" y="23831"/>
                  <a:pt x="285747" y="23831"/>
                </a:cubicBezTo>
                <a:close/>
                <a:moveTo>
                  <a:pt x="285747" y="186986"/>
                </a:moveTo>
                <a:lnTo>
                  <a:pt x="43651" y="186986"/>
                </a:lnTo>
                <a:cubicBezTo>
                  <a:pt x="19562" y="186986"/>
                  <a:pt x="0" y="167375"/>
                  <a:pt x="0" y="143296"/>
                </a:cubicBezTo>
                <a:lnTo>
                  <a:pt x="0" y="43690"/>
                </a:lnTo>
                <a:cubicBezTo>
                  <a:pt x="0" y="19611"/>
                  <a:pt x="19562" y="0"/>
                  <a:pt x="43651" y="0"/>
                </a:cubicBezTo>
                <a:lnTo>
                  <a:pt x="285747" y="0"/>
                </a:lnTo>
                <a:cubicBezTo>
                  <a:pt x="309836" y="0"/>
                  <a:pt x="329398" y="19611"/>
                  <a:pt x="329398" y="43690"/>
                </a:cubicBezTo>
                <a:lnTo>
                  <a:pt x="329398" y="143296"/>
                </a:lnTo>
                <a:cubicBezTo>
                  <a:pt x="329398" y="167375"/>
                  <a:pt x="309836" y="186986"/>
                  <a:pt x="285747" y="186986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C93214F2-6C86-52AD-1CE1-6954833229F2}"/>
              </a:ext>
            </a:extLst>
          </p:cNvPr>
          <p:cNvSpPr/>
          <p:nvPr/>
        </p:nvSpPr>
        <p:spPr>
          <a:xfrm>
            <a:off x="13000218" y="6002220"/>
            <a:ext cx="174062" cy="82423"/>
          </a:xfrm>
          <a:custGeom>
            <a:avLst/>
            <a:gdLst>
              <a:gd name="connsiteX0" fmla="*/ 98432 w 122241"/>
              <a:gd name="connsiteY0" fmla="*/ 122351 h 122350"/>
              <a:gd name="connsiteX1" fmla="*/ 23810 w 122241"/>
              <a:gd name="connsiteY1" fmla="*/ 122351 h 122350"/>
              <a:gd name="connsiteX2" fmla="*/ 0 w 122241"/>
              <a:gd name="connsiteY2" fmla="*/ 98520 h 122350"/>
              <a:gd name="connsiteX3" fmla="*/ 0 w 122241"/>
              <a:gd name="connsiteY3" fmla="*/ 23831 h 122350"/>
              <a:gd name="connsiteX4" fmla="*/ 23810 w 122241"/>
              <a:gd name="connsiteY4" fmla="*/ 0 h 122350"/>
              <a:gd name="connsiteX5" fmla="*/ 98432 w 122241"/>
              <a:gd name="connsiteY5" fmla="*/ 0 h 122350"/>
              <a:gd name="connsiteX6" fmla="*/ 122242 w 122241"/>
              <a:gd name="connsiteY6" fmla="*/ 23831 h 122350"/>
              <a:gd name="connsiteX7" fmla="*/ 122242 w 122241"/>
              <a:gd name="connsiteY7" fmla="*/ 98520 h 122350"/>
              <a:gd name="connsiteX8" fmla="*/ 98432 w 122241"/>
              <a:gd name="connsiteY8" fmla="*/ 122351 h 1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41" h="122350">
                <a:moveTo>
                  <a:pt x="98432" y="122351"/>
                </a:moveTo>
                <a:lnTo>
                  <a:pt x="23810" y="122351"/>
                </a:lnTo>
                <a:cubicBezTo>
                  <a:pt x="10727" y="122351"/>
                  <a:pt x="0" y="111645"/>
                  <a:pt x="0" y="98520"/>
                </a:cubicBezTo>
                <a:lnTo>
                  <a:pt x="0" y="23831"/>
                </a:lnTo>
                <a:cubicBezTo>
                  <a:pt x="0" y="10705"/>
                  <a:pt x="10727" y="0"/>
                  <a:pt x="23810" y="0"/>
                </a:cubicBezTo>
                <a:lnTo>
                  <a:pt x="98432" y="0"/>
                </a:lnTo>
                <a:cubicBezTo>
                  <a:pt x="111515" y="0"/>
                  <a:pt x="122242" y="10705"/>
                  <a:pt x="122242" y="23831"/>
                </a:cubicBezTo>
                <a:lnTo>
                  <a:pt x="122242" y="98520"/>
                </a:lnTo>
                <a:cubicBezTo>
                  <a:pt x="122242" y="111645"/>
                  <a:pt x="111515" y="122351"/>
                  <a:pt x="98432" y="122351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D4FD21BC-22BC-7F23-1FF3-161391D3E3B1}"/>
              </a:ext>
            </a:extLst>
          </p:cNvPr>
          <p:cNvSpPr/>
          <p:nvPr/>
        </p:nvSpPr>
        <p:spPr>
          <a:xfrm>
            <a:off x="12983266" y="5994193"/>
            <a:ext cx="207966" cy="98477"/>
          </a:xfrm>
          <a:custGeom>
            <a:avLst/>
            <a:gdLst>
              <a:gd name="connsiteX0" fmla="*/ 35715 w 146051"/>
              <a:gd name="connsiteY0" fmla="*/ 23831 h 146181"/>
              <a:gd name="connsiteX1" fmla="*/ 23810 w 146051"/>
              <a:gd name="connsiteY1" fmla="*/ 35746 h 146181"/>
              <a:gd name="connsiteX2" fmla="*/ 23810 w 146051"/>
              <a:gd name="connsiteY2" fmla="*/ 110435 h 146181"/>
              <a:gd name="connsiteX3" fmla="*/ 35715 w 146051"/>
              <a:gd name="connsiteY3" fmla="*/ 122351 h 146181"/>
              <a:gd name="connsiteX4" fmla="*/ 110337 w 146051"/>
              <a:gd name="connsiteY4" fmla="*/ 122351 h 146181"/>
              <a:gd name="connsiteX5" fmla="*/ 122242 w 146051"/>
              <a:gd name="connsiteY5" fmla="*/ 110435 h 146181"/>
              <a:gd name="connsiteX6" fmla="*/ 122242 w 146051"/>
              <a:gd name="connsiteY6" fmla="*/ 35746 h 146181"/>
              <a:gd name="connsiteX7" fmla="*/ 110337 w 146051"/>
              <a:gd name="connsiteY7" fmla="*/ 23831 h 146181"/>
              <a:gd name="connsiteX8" fmla="*/ 110337 w 146051"/>
              <a:gd name="connsiteY8" fmla="*/ 146181 h 146181"/>
              <a:gd name="connsiteX9" fmla="*/ 35715 w 146051"/>
              <a:gd name="connsiteY9" fmla="*/ 146181 h 146181"/>
              <a:gd name="connsiteX10" fmla="*/ 0 w 146051"/>
              <a:gd name="connsiteY10" fmla="*/ 110435 h 146181"/>
              <a:gd name="connsiteX11" fmla="*/ 0 w 146051"/>
              <a:gd name="connsiteY11" fmla="*/ 35746 h 146181"/>
              <a:gd name="connsiteX12" fmla="*/ 35715 w 146051"/>
              <a:gd name="connsiteY12" fmla="*/ 0 h 146181"/>
              <a:gd name="connsiteX13" fmla="*/ 110337 w 146051"/>
              <a:gd name="connsiteY13" fmla="*/ 0 h 146181"/>
              <a:gd name="connsiteX14" fmla="*/ 146051 w 146051"/>
              <a:gd name="connsiteY14" fmla="*/ 35746 h 146181"/>
              <a:gd name="connsiteX15" fmla="*/ 146051 w 146051"/>
              <a:gd name="connsiteY15" fmla="*/ 110435 h 146181"/>
              <a:gd name="connsiteX16" fmla="*/ 110337 w 146051"/>
              <a:gd name="connsiteY16" fmla="*/ 146181 h 14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051" h="146181">
                <a:moveTo>
                  <a:pt x="35715" y="23831"/>
                </a:moveTo>
                <a:cubicBezTo>
                  <a:pt x="29142" y="23831"/>
                  <a:pt x="23810" y="29168"/>
                  <a:pt x="23810" y="35746"/>
                </a:cubicBezTo>
                <a:lnTo>
                  <a:pt x="23810" y="110435"/>
                </a:lnTo>
                <a:cubicBezTo>
                  <a:pt x="23810" y="117013"/>
                  <a:pt x="29142" y="122351"/>
                  <a:pt x="35715" y="122351"/>
                </a:cubicBezTo>
                <a:lnTo>
                  <a:pt x="110337" y="122351"/>
                </a:lnTo>
                <a:cubicBezTo>
                  <a:pt x="116909" y="122351"/>
                  <a:pt x="122242" y="117013"/>
                  <a:pt x="122242" y="110435"/>
                </a:cubicBezTo>
                <a:lnTo>
                  <a:pt x="122242" y="35746"/>
                </a:lnTo>
                <a:cubicBezTo>
                  <a:pt x="122242" y="29168"/>
                  <a:pt x="116909" y="23831"/>
                  <a:pt x="110337" y="23831"/>
                </a:cubicBezTo>
                <a:close/>
                <a:moveTo>
                  <a:pt x="110337" y="146181"/>
                </a:moveTo>
                <a:lnTo>
                  <a:pt x="35715" y="146181"/>
                </a:lnTo>
                <a:cubicBezTo>
                  <a:pt x="16028" y="146181"/>
                  <a:pt x="0" y="130139"/>
                  <a:pt x="0" y="110435"/>
                </a:cubicBezTo>
                <a:lnTo>
                  <a:pt x="0" y="35746"/>
                </a:lnTo>
                <a:cubicBezTo>
                  <a:pt x="0" y="16042"/>
                  <a:pt x="16028" y="0"/>
                  <a:pt x="35715" y="0"/>
                </a:cubicBezTo>
                <a:lnTo>
                  <a:pt x="110337" y="0"/>
                </a:lnTo>
                <a:cubicBezTo>
                  <a:pt x="130023" y="0"/>
                  <a:pt x="146051" y="16042"/>
                  <a:pt x="146051" y="35746"/>
                </a:cubicBezTo>
                <a:lnTo>
                  <a:pt x="146051" y="110435"/>
                </a:lnTo>
                <a:cubicBezTo>
                  <a:pt x="146051" y="130139"/>
                  <a:pt x="130023" y="146181"/>
                  <a:pt x="110337" y="146181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47A6D12C-C046-3C16-F7E5-D73065148247}"/>
              </a:ext>
            </a:extLst>
          </p:cNvPr>
          <p:cNvSpPr/>
          <p:nvPr/>
        </p:nvSpPr>
        <p:spPr>
          <a:xfrm>
            <a:off x="12977616" y="5996868"/>
            <a:ext cx="174062" cy="82423"/>
          </a:xfrm>
          <a:custGeom>
            <a:avLst/>
            <a:gdLst>
              <a:gd name="connsiteX0" fmla="*/ 98432 w 122241"/>
              <a:gd name="connsiteY0" fmla="*/ 122351 h 122350"/>
              <a:gd name="connsiteX1" fmla="*/ 23810 w 122241"/>
              <a:gd name="connsiteY1" fmla="*/ 122351 h 122350"/>
              <a:gd name="connsiteX2" fmla="*/ 0 w 122241"/>
              <a:gd name="connsiteY2" fmla="*/ 98520 h 122350"/>
              <a:gd name="connsiteX3" fmla="*/ 0 w 122241"/>
              <a:gd name="connsiteY3" fmla="*/ 23831 h 122350"/>
              <a:gd name="connsiteX4" fmla="*/ 23810 w 122241"/>
              <a:gd name="connsiteY4" fmla="*/ 0 h 122350"/>
              <a:gd name="connsiteX5" fmla="*/ 98432 w 122241"/>
              <a:gd name="connsiteY5" fmla="*/ 0 h 122350"/>
              <a:gd name="connsiteX6" fmla="*/ 122242 w 122241"/>
              <a:gd name="connsiteY6" fmla="*/ 23831 h 122350"/>
              <a:gd name="connsiteX7" fmla="*/ 122242 w 122241"/>
              <a:gd name="connsiteY7" fmla="*/ 98520 h 122350"/>
              <a:gd name="connsiteX8" fmla="*/ 98432 w 122241"/>
              <a:gd name="connsiteY8" fmla="*/ 122351 h 1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41" h="122350">
                <a:moveTo>
                  <a:pt x="98432" y="122351"/>
                </a:moveTo>
                <a:lnTo>
                  <a:pt x="23810" y="122351"/>
                </a:lnTo>
                <a:cubicBezTo>
                  <a:pt x="10727" y="122351"/>
                  <a:pt x="0" y="111645"/>
                  <a:pt x="0" y="98520"/>
                </a:cubicBezTo>
                <a:lnTo>
                  <a:pt x="0" y="23831"/>
                </a:lnTo>
                <a:cubicBezTo>
                  <a:pt x="0" y="10705"/>
                  <a:pt x="10727" y="0"/>
                  <a:pt x="23810" y="0"/>
                </a:cubicBezTo>
                <a:lnTo>
                  <a:pt x="98432" y="0"/>
                </a:lnTo>
                <a:cubicBezTo>
                  <a:pt x="111515" y="0"/>
                  <a:pt x="122242" y="10705"/>
                  <a:pt x="122242" y="23831"/>
                </a:cubicBezTo>
                <a:lnTo>
                  <a:pt x="122242" y="98520"/>
                </a:lnTo>
                <a:cubicBezTo>
                  <a:pt x="122242" y="111645"/>
                  <a:pt x="111515" y="122351"/>
                  <a:pt x="98432" y="122351"/>
                </a:cubicBezTo>
              </a:path>
            </a:pathLst>
          </a:custGeom>
          <a:solidFill>
            <a:srgbClr val="C12B54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5E1B3F80-1E0B-DFCE-2026-1A0F7B328768}"/>
              </a:ext>
            </a:extLst>
          </p:cNvPr>
          <p:cNvSpPr/>
          <p:nvPr/>
        </p:nvSpPr>
        <p:spPr>
          <a:xfrm>
            <a:off x="12960664" y="5988841"/>
            <a:ext cx="207966" cy="98477"/>
          </a:xfrm>
          <a:custGeom>
            <a:avLst/>
            <a:gdLst>
              <a:gd name="connsiteX0" fmla="*/ 35715 w 146051"/>
              <a:gd name="connsiteY0" fmla="*/ 23831 h 146181"/>
              <a:gd name="connsiteX1" fmla="*/ 23810 w 146051"/>
              <a:gd name="connsiteY1" fmla="*/ 35746 h 146181"/>
              <a:gd name="connsiteX2" fmla="*/ 23810 w 146051"/>
              <a:gd name="connsiteY2" fmla="*/ 110435 h 146181"/>
              <a:gd name="connsiteX3" fmla="*/ 35715 w 146051"/>
              <a:gd name="connsiteY3" fmla="*/ 122351 h 146181"/>
              <a:gd name="connsiteX4" fmla="*/ 110337 w 146051"/>
              <a:gd name="connsiteY4" fmla="*/ 122351 h 146181"/>
              <a:gd name="connsiteX5" fmla="*/ 122242 w 146051"/>
              <a:gd name="connsiteY5" fmla="*/ 110435 h 146181"/>
              <a:gd name="connsiteX6" fmla="*/ 122242 w 146051"/>
              <a:gd name="connsiteY6" fmla="*/ 35746 h 146181"/>
              <a:gd name="connsiteX7" fmla="*/ 110337 w 146051"/>
              <a:gd name="connsiteY7" fmla="*/ 23831 h 146181"/>
              <a:gd name="connsiteX8" fmla="*/ 110337 w 146051"/>
              <a:gd name="connsiteY8" fmla="*/ 146181 h 146181"/>
              <a:gd name="connsiteX9" fmla="*/ 35715 w 146051"/>
              <a:gd name="connsiteY9" fmla="*/ 146181 h 146181"/>
              <a:gd name="connsiteX10" fmla="*/ 0 w 146051"/>
              <a:gd name="connsiteY10" fmla="*/ 110435 h 146181"/>
              <a:gd name="connsiteX11" fmla="*/ 0 w 146051"/>
              <a:gd name="connsiteY11" fmla="*/ 35746 h 146181"/>
              <a:gd name="connsiteX12" fmla="*/ 35715 w 146051"/>
              <a:gd name="connsiteY12" fmla="*/ 0 h 146181"/>
              <a:gd name="connsiteX13" fmla="*/ 110337 w 146051"/>
              <a:gd name="connsiteY13" fmla="*/ 0 h 146181"/>
              <a:gd name="connsiteX14" fmla="*/ 146051 w 146051"/>
              <a:gd name="connsiteY14" fmla="*/ 35746 h 146181"/>
              <a:gd name="connsiteX15" fmla="*/ 146051 w 146051"/>
              <a:gd name="connsiteY15" fmla="*/ 110435 h 146181"/>
              <a:gd name="connsiteX16" fmla="*/ 110337 w 146051"/>
              <a:gd name="connsiteY16" fmla="*/ 146181 h 14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051" h="146181">
                <a:moveTo>
                  <a:pt x="35715" y="23831"/>
                </a:moveTo>
                <a:cubicBezTo>
                  <a:pt x="29142" y="23831"/>
                  <a:pt x="23810" y="29168"/>
                  <a:pt x="23810" y="35746"/>
                </a:cubicBezTo>
                <a:lnTo>
                  <a:pt x="23810" y="110435"/>
                </a:lnTo>
                <a:cubicBezTo>
                  <a:pt x="23810" y="117013"/>
                  <a:pt x="29142" y="122351"/>
                  <a:pt x="35715" y="122351"/>
                </a:cubicBezTo>
                <a:lnTo>
                  <a:pt x="110337" y="122351"/>
                </a:lnTo>
                <a:cubicBezTo>
                  <a:pt x="116909" y="122351"/>
                  <a:pt x="122242" y="117013"/>
                  <a:pt x="122242" y="110435"/>
                </a:cubicBezTo>
                <a:lnTo>
                  <a:pt x="122242" y="35746"/>
                </a:lnTo>
                <a:cubicBezTo>
                  <a:pt x="122242" y="29168"/>
                  <a:pt x="116909" y="23831"/>
                  <a:pt x="110337" y="23831"/>
                </a:cubicBezTo>
                <a:close/>
                <a:moveTo>
                  <a:pt x="110337" y="146181"/>
                </a:moveTo>
                <a:lnTo>
                  <a:pt x="35715" y="146181"/>
                </a:lnTo>
                <a:cubicBezTo>
                  <a:pt x="16028" y="146181"/>
                  <a:pt x="0" y="130139"/>
                  <a:pt x="0" y="110435"/>
                </a:cubicBezTo>
                <a:lnTo>
                  <a:pt x="0" y="35746"/>
                </a:lnTo>
                <a:cubicBezTo>
                  <a:pt x="0" y="16042"/>
                  <a:pt x="16028" y="0"/>
                  <a:pt x="35715" y="0"/>
                </a:cubicBezTo>
                <a:lnTo>
                  <a:pt x="110337" y="0"/>
                </a:lnTo>
                <a:cubicBezTo>
                  <a:pt x="130023" y="0"/>
                  <a:pt x="146051" y="16042"/>
                  <a:pt x="146051" y="35746"/>
                </a:cubicBezTo>
                <a:lnTo>
                  <a:pt x="146051" y="110435"/>
                </a:lnTo>
                <a:cubicBezTo>
                  <a:pt x="146051" y="130139"/>
                  <a:pt x="130023" y="146181"/>
                  <a:pt x="110337" y="146181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AB299CE7-547C-00B3-F8C0-95205C48F3FB}"/>
              </a:ext>
            </a:extLst>
          </p:cNvPr>
          <p:cNvSpPr/>
          <p:nvPr/>
        </p:nvSpPr>
        <p:spPr>
          <a:xfrm>
            <a:off x="13975288" y="6757782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73 w 163009"/>
              <a:gd name="connsiteY6" fmla="*/ 367083 h 407886"/>
              <a:gd name="connsiteX7" fmla="*/ 122273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55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73" y="389517"/>
                  <a:pt x="122273" y="367083"/>
                </a:cubicBezTo>
                <a:lnTo>
                  <a:pt x="122273" y="294504"/>
                </a:lnTo>
                <a:cubicBezTo>
                  <a:pt x="146485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458EC107-1119-4798-34AE-819B0D37C662}"/>
              </a:ext>
            </a:extLst>
          </p:cNvPr>
          <p:cNvSpPr/>
          <p:nvPr/>
        </p:nvSpPr>
        <p:spPr>
          <a:xfrm>
            <a:off x="14352462" y="6757782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42 w 163009"/>
              <a:gd name="connsiteY6" fmla="*/ 367083 h 407886"/>
              <a:gd name="connsiteX7" fmla="*/ 122242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24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42" y="389517"/>
                  <a:pt x="122242" y="367083"/>
                </a:cubicBezTo>
                <a:lnTo>
                  <a:pt x="122242" y="294504"/>
                </a:lnTo>
                <a:cubicBezTo>
                  <a:pt x="146454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2B2F0A9-DC00-5C92-2537-D7AC3530AD3B}"/>
              </a:ext>
            </a:extLst>
          </p:cNvPr>
          <p:cNvSpPr/>
          <p:nvPr/>
        </p:nvSpPr>
        <p:spPr>
          <a:xfrm>
            <a:off x="14335510" y="6749755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42 w 186819"/>
              <a:gd name="connsiteY7" fmla="*/ 378998 h 431717"/>
              <a:gd name="connsiteX8" fmla="*/ 122242 w 186819"/>
              <a:gd name="connsiteY8" fmla="*/ 306419 h 431717"/>
              <a:gd name="connsiteX9" fmla="*/ 128132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51 w 186819"/>
              <a:gd name="connsiteY21" fmla="*/ 312967 h 431717"/>
              <a:gd name="connsiteX22" fmla="*/ 146051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29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14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42" y="394916"/>
                  <a:pt x="122242" y="378998"/>
                </a:cubicBezTo>
                <a:lnTo>
                  <a:pt x="122242" y="306419"/>
                </a:lnTo>
                <a:cubicBezTo>
                  <a:pt x="122242" y="302199"/>
                  <a:pt x="124505" y="298290"/>
                  <a:pt x="128132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61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39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04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49" y="295528"/>
                  <a:pt x="146051" y="312967"/>
                </a:cubicBezTo>
                <a:lnTo>
                  <a:pt x="146051" y="378998"/>
                </a:lnTo>
                <a:cubicBezTo>
                  <a:pt x="146051" y="408042"/>
                  <a:pt x="122428" y="431718"/>
                  <a:pt x="93410" y="431718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B738339B-F757-3BE0-7513-7510F53A697F}"/>
              </a:ext>
            </a:extLst>
          </p:cNvPr>
          <p:cNvSpPr/>
          <p:nvPr/>
        </p:nvSpPr>
        <p:spPr>
          <a:xfrm>
            <a:off x="13008075" y="6007968"/>
            <a:ext cx="113010" cy="10702"/>
          </a:xfrm>
          <a:custGeom>
            <a:avLst/>
            <a:gdLst>
              <a:gd name="connsiteX0" fmla="*/ 71429 w 79365"/>
              <a:gd name="connsiteY0" fmla="*/ 15887 h 15887"/>
              <a:gd name="connsiteX1" fmla="*/ 7937 w 79365"/>
              <a:gd name="connsiteY1" fmla="*/ 15887 h 15887"/>
              <a:gd name="connsiteX2" fmla="*/ 0 w 79365"/>
              <a:gd name="connsiteY2" fmla="*/ 7944 h 15887"/>
              <a:gd name="connsiteX3" fmla="*/ 7937 w 79365"/>
              <a:gd name="connsiteY3" fmla="*/ 0 h 15887"/>
              <a:gd name="connsiteX4" fmla="*/ 71429 w 79365"/>
              <a:gd name="connsiteY4" fmla="*/ 0 h 15887"/>
              <a:gd name="connsiteX5" fmla="*/ 79366 w 79365"/>
              <a:gd name="connsiteY5" fmla="*/ 7944 h 15887"/>
              <a:gd name="connsiteX6" fmla="*/ 71429 w 79365"/>
              <a:gd name="connsiteY6" fmla="*/ 15887 h 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365" h="15887">
                <a:moveTo>
                  <a:pt x="71429" y="15887"/>
                </a:moveTo>
                <a:lnTo>
                  <a:pt x="7937" y="15887"/>
                </a:lnTo>
                <a:cubicBezTo>
                  <a:pt x="3565" y="15887"/>
                  <a:pt x="0" y="12319"/>
                  <a:pt x="0" y="7944"/>
                </a:cubicBezTo>
                <a:cubicBezTo>
                  <a:pt x="0" y="3568"/>
                  <a:pt x="3565" y="0"/>
                  <a:pt x="7937" y="0"/>
                </a:cubicBezTo>
                <a:lnTo>
                  <a:pt x="71429" y="0"/>
                </a:lnTo>
                <a:cubicBezTo>
                  <a:pt x="75769" y="0"/>
                  <a:pt x="79366" y="3568"/>
                  <a:pt x="79366" y="7944"/>
                </a:cubicBezTo>
                <a:cubicBezTo>
                  <a:pt x="79366" y="12319"/>
                  <a:pt x="75769" y="15887"/>
                  <a:pt x="71429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3CD2E80B-D831-79B0-718B-382627314811}"/>
              </a:ext>
            </a:extLst>
          </p:cNvPr>
          <p:cNvSpPr/>
          <p:nvPr/>
        </p:nvSpPr>
        <p:spPr>
          <a:xfrm>
            <a:off x="12951570" y="6880236"/>
            <a:ext cx="372935" cy="10702"/>
          </a:xfrm>
          <a:custGeom>
            <a:avLst/>
            <a:gdLst>
              <a:gd name="connsiteX0" fmla="*/ 253970 w 261906"/>
              <a:gd name="connsiteY0" fmla="*/ 15887 h 15887"/>
              <a:gd name="connsiteX1" fmla="*/ 7937 w 261906"/>
              <a:gd name="connsiteY1" fmla="*/ 15887 h 15887"/>
              <a:gd name="connsiteX2" fmla="*/ 0 w 261906"/>
              <a:gd name="connsiteY2" fmla="*/ 7944 h 15887"/>
              <a:gd name="connsiteX3" fmla="*/ 7937 w 261906"/>
              <a:gd name="connsiteY3" fmla="*/ 0 h 15887"/>
              <a:gd name="connsiteX4" fmla="*/ 253970 w 261906"/>
              <a:gd name="connsiteY4" fmla="*/ 0 h 15887"/>
              <a:gd name="connsiteX5" fmla="*/ 261906 w 261906"/>
              <a:gd name="connsiteY5" fmla="*/ 7944 h 15887"/>
              <a:gd name="connsiteX6" fmla="*/ 253970 w 261906"/>
              <a:gd name="connsiteY6" fmla="*/ 15887 h 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906" h="15887">
                <a:moveTo>
                  <a:pt x="253970" y="15887"/>
                </a:moveTo>
                <a:lnTo>
                  <a:pt x="7937" y="15887"/>
                </a:lnTo>
                <a:cubicBezTo>
                  <a:pt x="3565" y="15887"/>
                  <a:pt x="0" y="12319"/>
                  <a:pt x="0" y="7944"/>
                </a:cubicBezTo>
                <a:cubicBezTo>
                  <a:pt x="0" y="3568"/>
                  <a:pt x="3565" y="0"/>
                  <a:pt x="7937" y="0"/>
                </a:cubicBezTo>
                <a:lnTo>
                  <a:pt x="253970" y="0"/>
                </a:lnTo>
                <a:cubicBezTo>
                  <a:pt x="258310" y="0"/>
                  <a:pt x="261906" y="3568"/>
                  <a:pt x="261906" y="7944"/>
                </a:cubicBezTo>
                <a:cubicBezTo>
                  <a:pt x="261906" y="12319"/>
                  <a:pt x="258310" y="15887"/>
                  <a:pt x="253970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3ADD6BE4-2C3B-A769-1E89-EA64B11B54A9}"/>
              </a:ext>
            </a:extLst>
          </p:cNvPr>
          <p:cNvSpPr/>
          <p:nvPr/>
        </p:nvSpPr>
        <p:spPr>
          <a:xfrm>
            <a:off x="14386805" y="6778560"/>
            <a:ext cx="135612" cy="21405"/>
          </a:xfrm>
          <a:custGeom>
            <a:avLst/>
            <a:gdLst>
              <a:gd name="connsiteX0" fmla="*/ 95239 w 95238"/>
              <a:gd name="connsiteY0" fmla="*/ 15887 h 31774"/>
              <a:gd name="connsiteX1" fmla="*/ 47619 w 95238"/>
              <a:gd name="connsiteY1" fmla="*/ 31775 h 31774"/>
              <a:gd name="connsiteX2" fmla="*/ 0 w 95238"/>
              <a:gd name="connsiteY2" fmla="*/ 15887 h 31774"/>
              <a:gd name="connsiteX3" fmla="*/ 47619 w 95238"/>
              <a:gd name="connsiteY3" fmla="*/ 0 h 31774"/>
              <a:gd name="connsiteX4" fmla="*/ 95239 w 95238"/>
              <a:gd name="connsiteY4" fmla="*/ 15887 h 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38" h="31774">
                <a:moveTo>
                  <a:pt x="95239" y="15887"/>
                </a:moveTo>
                <a:cubicBezTo>
                  <a:pt x="95239" y="24669"/>
                  <a:pt x="73909" y="31775"/>
                  <a:pt x="47619" y="31775"/>
                </a:cubicBezTo>
                <a:cubicBezTo>
                  <a:pt x="21298" y="31775"/>
                  <a:pt x="0" y="24669"/>
                  <a:pt x="0" y="15887"/>
                </a:cubicBezTo>
                <a:cubicBezTo>
                  <a:pt x="0" y="7106"/>
                  <a:pt x="21298" y="0"/>
                  <a:pt x="47619" y="0"/>
                </a:cubicBezTo>
                <a:cubicBezTo>
                  <a:pt x="73909" y="0"/>
                  <a:pt x="95239" y="7106"/>
                  <a:pt x="95239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1965111A-2F87-07F4-F103-86C369DF6F5E}"/>
              </a:ext>
            </a:extLst>
          </p:cNvPr>
          <p:cNvSpPr/>
          <p:nvPr/>
        </p:nvSpPr>
        <p:spPr>
          <a:xfrm>
            <a:off x="13584430" y="6072184"/>
            <a:ext cx="259923" cy="21405"/>
          </a:xfrm>
          <a:custGeom>
            <a:avLst/>
            <a:gdLst>
              <a:gd name="connsiteX0" fmla="*/ 166668 w 182540"/>
              <a:gd name="connsiteY0" fmla="*/ 31775 h 31774"/>
              <a:gd name="connsiteX1" fmla="*/ 15873 w 182540"/>
              <a:gd name="connsiteY1" fmla="*/ 31775 h 31774"/>
              <a:gd name="connsiteX2" fmla="*/ 0 w 182540"/>
              <a:gd name="connsiteY2" fmla="*/ 15887 h 31774"/>
              <a:gd name="connsiteX3" fmla="*/ 15873 w 182540"/>
              <a:gd name="connsiteY3" fmla="*/ 0 h 31774"/>
              <a:gd name="connsiteX4" fmla="*/ 166668 w 182540"/>
              <a:gd name="connsiteY4" fmla="*/ 0 h 31774"/>
              <a:gd name="connsiteX5" fmla="*/ 182541 w 182540"/>
              <a:gd name="connsiteY5" fmla="*/ 15887 h 31774"/>
              <a:gd name="connsiteX6" fmla="*/ 166668 w 182540"/>
              <a:gd name="connsiteY6" fmla="*/ 31775 h 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540" h="31774">
                <a:moveTo>
                  <a:pt x="166668" y="31775"/>
                </a:moveTo>
                <a:lnTo>
                  <a:pt x="15873" y="31775"/>
                </a:lnTo>
                <a:cubicBezTo>
                  <a:pt x="7131" y="31775"/>
                  <a:pt x="0" y="24638"/>
                  <a:pt x="0" y="15887"/>
                </a:cubicBezTo>
                <a:cubicBezTo>
                  <a:pt x="0" y="7137"/>
                  <a:pt x="7131" y="0"/>
                  <a:pt x="15873" y="0"/>
                </a:cubicBezTo>
                <a:lnTo>
                  <a:pt x="166668" y="0"/>
                </a:lnTo>
                <a:cubicBezTo>
                  <a:pt x="175379" y="0"/>
                  <a:pt x="182541" y="7137"/>
                  <a:pt x="182541" y="15887"/>
                </a:cubicBezTo>
                <a:cubicBezTo>
                  <a:pt x="182541" y="24638"/>
                  <a:pt x="175379" y="31775"/>
                  <a:pt x="166668" y="31775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9502A2D9-9213-C301-2E66-4852045BFE09}"/>
              </a:ext>
            </a:extLst>
          </p:cNvPr>
          <p:cNvSpPr/>
          <p:nvPr/>
        </p:nvSpPr>
        <p:spPr>
          <a:xfrm>
            <a:off x="13008075" y="5322997"/>
            <a:ext cx="316429" cy="10702"/>
          </a:xfrm>
          <a:custGeom>
            <a:avLst/>
            <a:gdLst>
              <a:gd name="connsiteX0" fmla="*/ 214287 w 222223"/>
              <a:gd name="connsiteY0" fmla="*/ 15887 h 15887"/>
              <a:gd name="connsiteX1" fmla="*/ 7937 w 222223"/>
              <a:gd name="connsiteY1" fmla="*/ 15887 h 15887"/>
              <a:gd name="connsiteX2" fmla="*/ 0 w 222223"/>
              <a:gd name="connsiteY2" fmla="*/ 7944 h 15887"/>
              <a:gd name="connsiteX3" fmla="*/ 7937 w 222223"/>
              <a:gd name="connsiteY3" fmla="*/ 0 h 15887"/>
              <a:gd name="connsiteX4" fmla="*/ 214287 w 222223"/>
              <a:gd name="connsiteY4" fmla="*/ 0 h 15887"/>
              <a:gd name="connsiteX5" fmla="*/ 222224 w 222223"/>
              <a:gd name="connsiteY5" fmla="*/ 7944 h 15887"/>
              <a:gd name="connsiteX6" fmla="*/ 214287 w 222223"/>
              <a:gd name="connsiteY6" fmla="*/ 15887 h 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23" h="15887">
                <a:moveTo>
                  <a:pt x="214287" y="15887"/>
                </a:moveTo>
                <a:lnTo>
                  <a:pt x="7937" y="15887"/>
                </a:lnTo>
                <a:cubicBezTo>
                  <a:pt x="3565" y="15887"/>
                  <a:pt x="0" y="12319"/>
                  <a:pt x="0" y="7944"/>
                </a:cubicBezTo>
                <a:cubicBezTo>
                  <a:pt x="0" y="3568"/>
                  <a:pt x="3565" y="0"/>
                  <a:pt x="7937" y="0"/>
                </a:cubicBezTo>
                <a:lnTo>
                  <a:pt x="214287" y="0"/>
                </a:lnTo>
                <a:cubicBezTo>
                  <a:pt x="218627" y="0"/>
                  <a:pt x="222224" y="3568"/>
                  <a:pt x="222224" y="7944"/>
                </a:cubicBezTo>
                <a:cubicBezTo>
                  <a:pt x="222224" y="12319"/>
                  <a:pt x="218627" y="15887"/>
                  <a:pt x="214287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28FD5E0-FFCD-3E6B-9AFF-6A04CF46FC84}"/>
              </a:ext>
            </a:extLst>
          </p:cNvPr>
          <p:cNvSpPr/>
          <p:nvPr/>
        </p:nvSpPr>
        <p:spPr>
          <a:xfrm rot="5400000">
            <a:off x="-3016587" y="5581153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5B88D8-E719-F676-5DF2-F3BB92DC053C}"/>
              </a:ext>
            </a:extLst>
          </p:cNvPr>
          <p:cNvSpPr/>
          <p:nvPr/>
        </p:nvSpPr>
        <p:spPr>
          <a:xfrm rot="5400000">
            <a:off x="11668363" y="5511187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8383B45D-94E4-D95A-11C4-135EBE7CFEEA}"/>
              </a:ext>
            </a:extLst>
          </p:cNvPr>
          <p:cNvSpPr/>
          <p:nvPr/>
        </p:nvSpPr>
        <p:spPr>
          <a:xfrm>
            <a:off x="14392546" y="7014332"/>
            <a:ext cx="135612" cy="468000"/>
          </a:xfrm>
          <a:prstGeom prst="rect">
            <a:avLst/>
          </a:prstGeom>
          <a:solidFill>
            <a:srgbClr val="C12B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4A1A04E4-B1A1-FF5A-FBD8-B38B72AFA351}"/>
              </a:ext>
            </a:extLst>
          </p:cNvPr>
          <p:cNvSpPr/>
          <p:nvPr/>
        </p:nvSpPr>
        <p:spPr>
          <a:xfrm>
            <a:off x="14341160" y="6752431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42 w 163009"/>
              <a:gd name="connsiteY6" fmla="*/ 367083 h 407886"/>
              <a:gd name="connsiteX7" fmla="*/ 122242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24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42" y="389517"/>
                  <a:pt x="122242" y="367083"/>
                </a:cubicBezTo>
                <a:lnTo>
                  <a:pt x="122242" y="294504"/>
                </a:lnTo>
                <a:cubicBezTo>
                  <a:pt x="146454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C12B54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5C151104-0ACD-9357-DC7F-42D2651EF525}"/>
              </a:ext>
            </a:extLst>
          </p:cNvPr>
          <p:cNvSpPr/>
          <p:nvPr/>
        </p:nvSpPr>
        <p:spPr>
          <a:xfrm>
            <a:off x="14324208" y="6744404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42 w 186819"/>
              <a:gd name="connsiteY7" fmla="*/ 378998 h 431717"/>
              <a:gd name="connsiteX8" fmla="*/ 122242 w 186819"/>
              <a:gd name="connsiteY8" fmla="*/ 306419 h 431717"/>
              <a:gd name="connsiteX9" fmla="*/ 128132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51 w 186819"/>
              <a:gd name="connsiteY21" fmla="*/ 312967 h 431717"/>
              <a:gd name="connsiteX22" fmla="*/ 146051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29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14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42" y="394916"/>
                  <a:pt x="122242" y="378998"/>
                </a:cubicBezTo>
                <a:lnTo>
                  <a:pt x="122242" y="306419"/>
                </a:lnTo>
                <a:cubicBezTo>
                  <a:pt x="122242" y="302199"/>
                  <a:pt x="124505" y="298290"/>
                  <a:pt x="128132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61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39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04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49" y="295528"/>
                  <a:pt x="146051" y="312967"/>
                </a:cubicBezTo>
                <a:lnTo>
                  <a:pt x="146051" y="378998"/>
                </a:lnTo>
                <a:cubicBezTo>
                  <a:pt x="146051" y="408042"/>
                  <a:pt x="122428" y="431718"/>
                  <a:pt x="93410" y="431718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9E8D6C2-A172-DA73-3E18-FC57DF0485DF}"/>
              </a:ext>
            </a:extLst>
          </p:cNvPr>
          <p:cNvSpPr/>
          <p:nvPr/>
        </p:nvSpPr>
        <p:spPr>
          <a:xfrm>
            <a:off x="14018109" y="7012569"/>
            <a:ext cx="135612" cy="468000"/>
          </a:xfrm>
          <a:prstGeom prst="rect">
            <a:avLst/>
          </a:prstGeom>
          <a:solidFill>
            <a:srgbClr val="04A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8232C054-959C-7BF4-4830-54174273DC9F}"/>
              </a:ext>
            </a:extLst>
          </p:cNvPr>
          <p:cNvSpPr/>
          <p:nvPr/>
        </p:nvSpPr>
        <p:spPr>
          <a:xfrm>
            <a:off x="13963986" y="6752431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73 w 163009"/>
              <a:gd name="connsiteY6" fmla="*/ 367083 h 407886"/>
              <a:gd name="connsiteX7" fmla="*/ 122273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55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73" y="389517"/>
                  <a:pt x="122273" y="367083"/>
                </a:cubicBezTo>
                <a:lnTo>
                  <a:pt x="122273" y="294504"/>
                </a:lnTo>
                <a:cubicBezTo>
                  <a:pt x="146485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04A1BC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531C59FC-AB9A-34D5-655B-80895D6D7149}"/>
              </a:ext>
            </a:extLst>
          </p:cNvPr>
          <p:cNvSpPr/>
          <p:nvPr/>
        </p:nvSpPr>
        <p:spPr>
          <a:xfrm>
            <a:off x="14013871" y="6778560"/>
            <a:ext cx="135612" cy="21405"/>
          </a:xfrm>
          <a:custGeom>
            <a:avLst/>
            <a:gdLst>
              <a:gd name="connsiteX0" fmla="*/ 95239 w 95238"/>
              <a:gd name="connsiteY0" fmla="*/ 15887 h 31774"/>
              <a:gd name="connsiteX1" fmla="*/ 47619 w 95238"/>
              <a:gd name="connsiteY1" fmla="*/ 31775 h 31774"/>
              <a:gd name="connsiteX2" fmla="*/ 0 w 95238"/>
              <a:gd name="connsiteY2" fmla="*/ 15887 h 31774"/>
              <a:gd name="connsiteX3" fmla="*/ 47619 w 95238"/>
              <a:gd name="connsiteY3" fmla="*/ 0 h 31774"/>
              <a:gd name="connsiteX4" fmla="*/ 95239 w 95238"/>
              <a:gd name="connsiteY4" fmla="*/ 15887 h 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38" h="31774">
                <a:moveTo>
                  <a:pt x="95239" y="15887"/>
                </a:moveTo>
                <a:cubicBezTo>
                  <a:pt x="95239" y="24669"/>
                  <a:pt x="73909" y="31775"/>
                  <a:pt x="47619" y="31775"/>
                </a:cubicBezTo>
                <a:cubicBezTo>
                  <a:pt x="21298" y="31775"/>
                  <a:pt x="0" y="24669"/>
                  <a:pt x="0" y="15887"/>
                </a:cubicBezTo>
                <a:cubicBezTo>
                  <a:pt x="0" y="7106"/>
                  <a:pt x="21298" y="0"/>
                  <a:pt x="47619" y="0"/>
                </a:cubicBezTo>
                <a:cubicBezTo>
                  <a:pt x="73909" y="0"/>
                  <a:pt x="95239" y="7106"/>
                  <a:pt x="95239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54540EBB-9A87-6944-5CED-D03CD9B420A2}"/>
              </a:ext>
            </a:extLst>
          </p:cNvPr>
          <p:cNvSpPr/>
          <p:nvPr/>
        </p:nvSpPr>
        <p:spPr>
          <a:xfrm>
            <a:off x="13958336" y="6749755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73 w 186819"/>
              <a:gd name="connsiteY7" fmla="*/ 378998 h 431717"/>
              <a:gd name="connsiteX8" fmla="*/ 122273 w 186819"/>
              <a:gd name="connsiteY8" fmla="*/ 306419 h 431717"/>
              <a:gd name="connsiteX9" fmla="*/ 128163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82 w 186819"/>
              <a:gd name="connsiteY21" fmla="*/ 312967 h 431717"/>
              <a:gd name="connsiteX22" fmla="*/ 146082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60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45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73" y="394916"/>
                  <a:pt x="122273" y="378998"/>
                </a:cubicBezTo>
                <a:lnTo>
                  <a:pt x="122273" y="306419"/>
                </a:lnTo>
                <a:cubicBezTo>
                  <a:pt x="122273" y="302199"/>
                  <a:pt x="124505" y="298290"/>
                  <a:pt x="128163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92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70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35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80" y="295528"/>
                  <a:pt x="146082" y="312967"/>
                </a:cubicBezTo>
                <a:lnTo>
                  <a:pt x="146082" y="378998"/>
                </a:lnTo>
                <a:cubicBezTo>
                  <a:pt x="146082" y="408042"/>
                  <a:pt x="122459" y="431718"/>
                  <a:pt x="93410" y="431718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48C98412-BD77-431F-7868-C4321832A9ED}"/>
              </a:ext>
            </a:extLst>
          </p:cNvPr>
          <p:cNvSpPr/>
          <p:nvPr/>
        </p:nvSpPr>
        <p:spPr>
          <a:xfrm>
            <a:off x="13947036" y="6744404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73 w 186819"/>
              <a:gd name="connsiteY7" fmla="*/ 378998 h 431717"/>
              <a:gd name="connsiteX8" fmla="*/ 122273 w 186819"/>
              <a:gd name="connsiteY8" fmla="*/ 306419 h 431717"/>
              <a:gd name="connsiteX9" fmla="*/ 128163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82 w 186819"/>
              <a:gd name="connsiteY21" fmla="*/ 312967 h 431717"/>
              <a:gd name="connsiteX22" fmla="*/ 146082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60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45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73" y="394916"/>
                  <a:pt x="122273" y="378998"/>
                </a:cubicBezTo>
                <a:lnTo>
                  <a:pt x="122273" y="306419"/>
                </a:lnTo>
                <a:cubicBezTo>
                  <a:pt x="122273" y="302199"/>
                  <a:pt x="124505" y="298290"/>
                  <a:pt x="128163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92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70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35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80" y="295528"/>
                  <a:pt x="146082" y="312967"/>
                </a:cubicBezTo>
                <a:lnTo>
                  <a:pt x="146082" y="378998"/>
                </a:lnTo>
                <a:cubicBezTo>
                  <a:pt x="146082" y="408042"/>
                  <a:pt x="122459" y="431718"/>
                  <a:pt x="93410" y="431718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8A0D543-1370-3415-8D42-A62D8EAF721C}"/>
              </a:ext>
            </a:extLst>
          </p:cNvPr>
          <p:cNvSpPr/>
          <p:nvPr/>
        </p:nvSpPr>
        <p:spPr>
          <a:xfrm>
            <a:off x="1417883" y="7491202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D6D7B2B1-880A-2EC6-1D0E-A6CB4F3922BC}"/>
              </a:ext>
            </a:extLst>
          </p:cNvPr>
          <p:cNvSpPr/>
          <p:nvPr/>
        </p:nvSpPr>
        <p:spPr>
          <a:xfrm>
            <a:off x="7576283" y="9442086"/>
            <a:ext cx="58856" cy="542162"/>
          </a:xfrm>
          <a:prstGeom prst="rect">
            <a:avLst/>
          </a:prstGeom>
          <a:solidFill>
            <a:srgbClr val="C12B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A203F7E-CC3C-2877-B8B8-13F792BF7A6A}"/>
              </a:ext>
            </a:extLst>
          </p:cNvPr>
          <p:cNvSpPr/>
          <p:nvPr/>
        </p:nvSpPr>
        <p:spPr>
          <a:xfrm>
            <a:off x="7380239" y="9442086"/>
            <a:ext cx="58856" cy="542162"/>
          </a:xfrm>
          <a:prstGeom prst="rect">
            <a:avLst/>
          </a:prstGeom>
          <a:solidFill>
            <a:srgbClr val="04A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55F805E-D1BF-178E-2EBF-8E38F7D2D4AA}"/>
              </a:ext>
            </a:extLst>
          </p:cNvPr>
          <p:cNvSpPr/>
          <p:nvPr/>
        </p:nvSpPr>
        <p:spPr>
          <a:xfrm>
            <a:off x="1449967" y="10003894"/>
            <a:ext cx="14760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A544A1-2187-3093-36E1-5BE6A3FCCBD3}"/>
              </a:ext>
            </a:extLst>
          </p:cNvPr>
          <p:cNvSpPr/>
          <p:nvPr/>
        </p:nvSpPr>
        <p:spPr>
          <a:xfrm rot="5400000">
            <a:off x="-1736055" y="4257702"/>
            <a:ext cx="6371553" cy="82322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43C34-8345-E786-8041-DF649B11C3D0}"/>
              </a:ext>
            </a:extLst>
          </p:cNvPr>
          <p:cNvSpPr/>
          <p:nvPr/>
        </p:nvSpPr>
        <p:spPr>
          <a:xfrm>
            <a:off x="1511806" y="2799728"/>
            <a:ext cx="5619299" cy="85605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BC7137-7F07-294B-2D69-E3CB16AC1EE1}"/>
              </a:ext>
            </a:extLst>
          </p:cNvPr>
          <p:cNvSpPr/>
          <p:nvPr/>
        </p:nvSpPr>
        <p:spPr>
          <a:xfrm>
            <a:off x="10126367" y="2795960"/>
            <a:ext cx="6098110" cy="89374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B1732B-B1CE-2408-7712-434D6973AA60}"/>
              </a:ext>
            </a:extLst>
          </p:cNvPr>
          <p:cNvSpPr/>
          <p:nvPr/>
        </p:nvSpPr>
        <p:spPr>
          <a:xfrm rot="5400000">
            <a:off x="12929682" y="4282317"/>
            <a:ext cx="6418553" cy="93602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84FECA-CEE9-2E46-8450-8B52C1266F99}"/>
              </a:ext>
            </a:extLst>
          </p:cNvPr>
          <p:cNvSpPr/>
          <p:nvPr/>
        </p:nvSpPr>
        <p:spPr>
          <a:xfrm>
            <a:off x="1449711" y="7538397"/>
            <a:ext cx="14760000" cy="81836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8C3017-9C5B-B275-F74A-6A85D6A71C7E}"/>
              </a:ext>
            </a:extLst>
          </p:cNvPr>
          <p:cNvSpPr/>
          <p:nvPr/>
        </p:nvSpPr>
        <p:spPr>
          <a:xfrm>
            <a:off x="1408591" y="10047954"/>
            <a:ext cx="14760000" cy="81836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131377-2869-0BA7-8014-341F17DA6B37}"/>
              </a:ext>
            </a:extLst>
          </p:cNvPr>
          <p:cNvSpPr/>
          <p:nvPr/>
        </p:nvSpPr>
        <p:spPr>
          <a:xfrm rot="5400000">
            <a:off x="160909" y="8728253"/>
            <a:ext cx="2577199" cy="81836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03AED0-3023-DF53-7711-1BF0760C0B00}"/>
              </a:ext>
            </a:extLst>
          </p:cNvPr>
          <p:cNvSpPr/>
          <p:nvPr/>
        </p:nvSpPr>
        <p:spPr>
          <a:xfrm rot="5400000">
            <a:off x="14865146" y="8763195"/>
            <a:ext cx="2528243" cy="78646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149F75AC-367E-9F20-7A18-CA99BD4938C2}"/>
              </a:ext>
            </a:extLst>
          </p:cNvPr>
          <p:cNvSpPr/>
          <p:nvPr/>
        </p:nvSpPr>
        <p:spPr>
          <a:xfrm>
            <a:off x="7982136" y="7056560"/>
            <a:ext cx="2152295" cy="1034449"/>
          </a:xfrm>
          <a:custGeom>
            <a:avLst/>
            <a:gdLst>
              <a:gd name="connsiteX0" fmla="*/ 1635173 w 2152295"/>
              <a:gd name="connsiteY0" fmla="*/ 1034450 h 1034449"/>
              <a:gd name="connsiteX1" fmla="*/ 517122 w 2152295"/>
              <a:gd name="connsiteY1" fmla="*/ 1034450 h 1034449"/>
              <a:gd name="connsiteX2" fmla="*/ 0 w 2152295"/>
              <a:gd name="connsiteY2" fmla="*/ 517225 h 1034449"/>
              <a:gd name="connsiteX3" fmla="*/ 517122 w 2152295"/>
              <a:gd name="connsiteY3" fmla="*/ 0 h 1034449"/>
              <a:gd name="connsiteX4" fmla="*/ 1635173 w 2152295"/>
              <a:gd name="connsiteY4" fmla="*/ 0 h 1034449"/>
              <a:gd name="connsiteX5" fmla="*/ 2152295 w 2152295"/>
              <a:gd name="connsiteY5" fmla="*/ 517225 h 1034449"/>
              <a:gd name="connsiteX6" fmla="*/ 1635173 w 2152295"/>
              <a:gd name="connsiteY6" fmla="*/ 1034450 h 103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295" h="1034449">
                <a:moveTo>
                  <a:pt x="1635173" y="1034450"/>
                </a:moveTo>
                <a:lnTo>
                  <a:pt x="517122" y="1034450"/>
                </a:lnTo>
                <a:cubicBezTo>
                  <a:pt x="231515" y="1034450"/>
                  <a:pt x="0" y="802878"/>
                  <a:pt x="0" y="517225"/>
                </a:cubicBezTo>
                <a:cubicBezTo>
                  <a:pt x="0" y="231572"/>
                  <a:pt x="231515" y="0"/>
                  <a:pt x="517122" y="0"/>
                </a:cubicBezTo>
                <a:lnTo>
                  <a:pt x="1635173" y="0"/>
                </a:lnTo>
                <a:cubicBezTo>
                  <a:pt x="1920780" y="0"/>
                  <a:pt x="2152295" y="231572"/>
                  <a:pt x="2152295" y="517225"/>
                </a:cubicBezTo>
                <a:cubicBezTo>
                  <a:pt x="2152295" y="802878"/>
                  <a:pt x="1920780" y="1034450"/>
                  <a:pt x="1635173" y="1034450"/>
                </a:cubicBezTo>
              </a:path>
            </a:pathLst>
          </a:custGeom>
          <a:solidFill>
            <a:srgbClr val="00D54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D63B4-BB0A-B1D3-CCBD-BAADE1BA682F}"/>
              </a:ext>
            </a:extLst>
          </p:cNvPr>
          <p:cNvSpPr/>
          <p:nvPr/>
        </p:nvSpPr>
        <p:spPr>
          <a:xfrm>
            <a:off x="8112274" y="7127666"/>
            <a:ext cx="873486" cy="873701"/>
          </a:xfrm>
          <a:custGeom>
            <a:avLst/>
            <a:gdLst>
              <a:gd name="connsiteX0" fmla="*/ 873487 w 873486"/>
              <a:gd name="connsiteY0" fmla="*/ 436851 h 873701"/>
              <a:gd name="connsiteX1" fmla="*/ 436743 w 873486"/>
              <a:gd name="connsiteY1" fmla="*/ 873701 h 873701"/>
              <a:gd name="connsiteX2" fmla="*/ 0 w 873486"/>
              <a:gd name="connsiteY2" fmla="*/ 436851 h 873701"/>
              <a:gd name="connsiteX3" fmla="*/ 436743 w 873486"/>
              <a:gd name="connsiteY3" fmla="*/ 0 h 873701"/>
              <a:gd name="connsiteX4" fmla="*/ 873487 w 873486"/>
              <a:gd name="connsiteY4" fmla="*/ 436851 h 8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486" h="873701">
                <a:moveTo>
                  <a:pt x="873487" y="436851"/>
                </a:moveTo>
                <a:cubicBezTo>
                  <a:pt x="873487" y="678115"/>
                  <a:pt x="677955" y="873701"/>
                  <a:pt x="436743" y="873701"/>
                </a:cubicBezTo>
                <a:cubicBezTo>
                  <a:pt x="195538" y="873701"/>
                  <a:pt x="0" y="678115"/>
                  <a:pt x="0" y="436851"/>
                </a:cubicBezTo>
                <a:cubicBezTo>
                  <a:pt x="0" y="195586"/>
                  <a:pt x="195538" y="0"/>
                  <a:pt x="436743" y="0"/>
                </a:cubicBezTo>
                <a:cubicBezTo>
                  <a:pt x="677955" y="0"/>
                  <a:pt x="873487" y="195586"/>
                  <a:pt x="873487" y="436851"/>
                </a:cubicBezTo>
              </a:path>
            </a:pathLst>
          </a:custGeom>
          <a:solidFill>
            <a:srgbClr val="FFFFF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BFCA73-9F72-4CAA-980A-059E051907CA}"/>
              </a:ext>
            </a:extLst>
          </p:cNvPr>
          <p:cNvSpPr/>
          <p:nvPr/>
        </p:nvSpPr>
        <p:spPr>
          <a:xfrm>
            <a:off x="1356909" y="1026837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08ADE4-2F2A-DE07-52F6-AC5A8B0B17B7}"/>
              </a:ext>
            </a:extLst>
          </p:cNvPr>
          <p:cNvSpPr/>
          <p:nvPr/>
        </p:nvSpPr>
        <p:spPr>
          <a:xfrm>
            <a:off x="1392477" y="1062741"/>
            <a:ext cx="5761602" cy="95181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87D7A9F-BA62-A989-550F-CFBE8D275C59}"/>
              </a:ext>
            </a:extLst>
          </p:cNvPr>
          <p:cNvSpPr/>
          <p:nvPr/>
        </p:nvSpPr>
        <p:spPr>
          <a:xfrm>
            <a:off x="10126367" y="1071988"/>
            <a:ext cx="6025050" cy="85934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A09DB-957F-357C-DCA0-782A200FED40}"/>
              </a:ext>
            </a:extLst>
          </p:cNvPr>
          <p:cNvSpPr/>
          <p:nvPr/>
        </p:nvSpPr>
        <p:spPr>
          <a:xfrm>
            <a:off x="1392477" y="4622746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DEBDB7-EB80-6FA4-EB54-B9936069F915}"/>
              </a:ext>
            </a:extLst>
          </p:cNvPr>
          <p:cNvSpPr/>
          <p:nvPr/>
        </p:nvSpPr>
        <p:spPr>
          <a:xfrm>
            <a:off x="1417883" y="4658650"/>
            <a:ext cx="5716955" cy="107701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4386A0-BBD7-9DF5-2966-3240EE15B551}"/>
              </a:ext>
            </a:extLst>
          </p:cNvPr>
          <p:cNvSpPr/>
          <p:nvPr/>
        </p:nvSpPr>
        <p:spPr>
          <a:xfrm>
            <a:off x="10161045" y="4667896"/>
            <a:ext cx="6025940" cy="81525"/>
          </a:xfrm>
          <a:prstGeom prst="rect">
            <a:avLst/>
          </a:prstGeom>
          <a:solidFill>
            <a:srgbClr val="C0000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2" name="Picture 3">
            <a:extLst>
              <a:ext uri="{FF2B5EF4-FFF2-40B4-BE49-F238E27FC236}">
                <a16:creationId xmlns:a16="http://schemas.microsoft.com/office/drawing/2014/main" id="{B561C1A2-93D9-B0F7-2BAC-7B85E851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7668752" y="-535942"/>
            <a:ext cx="1902577" cy="2990298"/>
          </a:xfrm>
          <a:prstGeom prst="rect">
            <a:avLst/>
          </a:prstGeom>
        </p:spPr>
      </p:pic>
      <p:pic>
        <p:nvPicPr>
          <p:cNvPr id="203" name="Picture 3">
            <a:extLst>
              <a:ext uri="{FF2B5EF4-FFF2-40B4-BE49-F238E27FC236}">
                <a16:creationId xmlns:a16="http://schemas.microsoft.com/office/drawing/2014/main" id="{FE7B6D08-C59E-ABC7-4288-41B3D8B8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7686960" y="3301566"/>
            <a:ext cx="1902577" cy="29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5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93827E-7 L 0.05486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65" grpId="0" animBg="1"/>
      <p:bldP spid="43" grpId="0" animBg="1"/>
      <p:bldP spid="45" grpId="0" animBg="1"/>
      <p:bldP spid="48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252">
            <a:extLst>
              <a:ext uri="{FF2B5EF4-FFF2-40B4-BE49-F238E27FC236}">
                <a16:creationId xmlns:a16="http://schemas.microsoft.com/office/drawing/2014/main" id="{128FD5E0-FFCD-3E6B-9AFF-6A04CF46FC84}"/>
              </a:ext>
            </a:extLst>
          </p:cNvPr>
          <p:cNvSpPr/>
          <p:nvPr/>
        </p:nvSpPr>
        <p:spPr>
          <a:xfrm rot="5400000">
            <a:off x="-3016587" y="5581153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5B88D8-E719-F676-5DF2-F3BB92DC053C}"/>
              </a:ext>
            </a:extLst>
          </p:cNvPr>
          <p:cNvSpPr/>
          <p:nvPr/>
        </p:nvSpPr>
        <p:spPr>
          <a:xfrm rot="5400000">
            <a:off x="11668363" y="5511187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8A0D543-1370-3415-8D42-A62D8EAF721C}"/>
              </a:ext>
            </a:extLst>
          </p:cNvPr>
          <p:cNvSpPr/>
          <p:nvPr/>
        </p:nvSpPr>
        <p:spPr>
          <a:xfrm>
            <a:off x="1417883" y="7491202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55F805E-D1BF-178E-2EBF-8E38F7D2D4AA}"/>
              </a:ext>
            </a:extLst>
          </p:cNvPr>
          <p:cNvSpPr/>
          <p:nvPr/>
        </p:nvSpPr>
        <p:spPr>
          <a:xfrm>
            <a:off x="1449967" y="10003894"/>
            <a:ext cx="14760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149F75AC-367E-9F20-7A18-CA99BD4938C2}"/>
              </a:ext>
            </a:extLst>
          </p:cNvPr>
          <p:cNvSpPr/>
          <p:nvPr/>
        </p:nvSpPr>
        <p:spPr>
          <a:xfrm>
            <a:off x="7982136" y="7056560"/>
            <a:ext cx="2152295" cy="1034449"/>
          </a:xfrm>
          <a:custGeom>
            <a:avLst/>
            <a:gdLst>
              <a:gd name="connsiteX0" fmla="*/ 1635173 w 2152295"/>
              <a:gd name="connsiteY0" fmla="*/ 1034450 h 1034449"/>
              <a:gd name="connsiteX1" fmla="*/ 517122 w 2152295"/>
              <a:gd name="connsiteY1" fmla="*/ 1034450 h 1034449"/>
              <a:gd name="connsiteX2" fmla="*/ 0 w 2152295"/>
              <a:gd name="connsiteY2" fmla="*/ 517225 h 1034449"/>
              <a:gd name="connsiteX3" fmla="*/ 517122 w 2152295"/>
              <a:gd name="connsiteY3" fmla="*/ 0 h 1034449"/>
              <a:gd name="connsiteX4" fmla="*/ 1635173 w 2152295"/>
              <a:gd name="connsiteY4" fmla="*/ 0 h 1034449"/>
              <a:gd name="connsiteX5" fmla="*/ 2152295 w 2152295"/>
              <a:gd name="connsiteY5" fmla="*/ 517225 h 1034449"/>
              <a:gd name="connsiteX6" fmla="*/ 1635173 w 2152295"/>
              <a:gd name="connsiteY6" fmla="*/ 1034450 h 103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295" h="1034449">
                <a:moveTo>
                  <a:pt x="1635173" y="1034450"/>
                </a:moveTo>
                <a:lnTo>
                  <a:pt x="517122" y="1034450"/>
                </a:lnTo>
                <a:cubicBezTo>
                  <a:pt x="231515" y="1034450"/>
                  <a:pt x="0" y="802878"/>
                  <a:pt x="0" y="517225"/>
                </a:cubicBezTo>
                <a:cubicBezTo>
                  <a:pt x="0" y="231572"/>
                  <a:pt x="231515" y="0"/>
                  <a:pt x="517122" y="0"/>
                </a:cubicBezTo>
                <a:lnTo>
                  <a:pt x="1635173" y="0"/>
                </a:lnTo>
                <a:cubicBezTo>
                  <a:pt x="1920780" y="0"/>
                  <a:pt x="2152295" y="231572"/>
                  <a:pt x="2152295" y="517225"/>
                </a:cubicBezTo>
                <a:cubicBezTo>
                  <a:pt x="2152295" y="802878"/>
                  <a:pt x="1920780" y="1034450"/>
                  <a:pt x="1635173" y="1034450"/>
                </a:cubicBezTo>
              </a:path>
            </a:pathLst>
          </a:custGeom>
          <a:solidFill>
            <a:srgbClr val="00D54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D63B4-BB0A-B1D3-CCBD-BAADE1BA682F}"/>
              </a:ext>
            </a:extLst>
          </p:cNvPr>
          <p:cNvSpPr/>
          <p:nvPr/>
        </p:nvSpPr>
        <p:spPr>
          <a:xfrm>
            <a:off x="8112274" y="7127666"/>
            <a:ext cx="873486" cy="873701"/>
          </a:xfrm>
          <a:custGeom>
            <a:avLst/>
            <a:gdLst>
              <a:gd name="connsiteX0" fmla="*/ 873487 w 873486"/>
              <a:gd name="connsiteY0" fmla="*/ 436851 h 873701"/>
              <a:gd name="connsiteX1" fmla="*/ 436743 w 873486"/>
              <a:gd name="connsiteY1" fmla="*/ 873701 h 873701"/>
              <a:gd name="connsiteX2" fmla="*/ 0 w 873486"/>
              <a:gd name="connsiteY2" fmla="*/ 436851 h 873701"/>
              <a:gd name="connsiteX3" fmla="*/ 436743 w 873486"/>
              <a:gd name="connsiteY3" fmla="*/ 0 h 873701"/>
              <a:gd name="connsiteX4" fmla="*/ 873487 w 873486"/>
              <a:gd name="connsiteY4" fmla="*/ 436851 h 8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486" h="873701">
                <a:moveTo>
                  <a:pt x="873487" y="436851"/>
                </a:moveTo>
                <a:cubicBezTo>
                  <a:pt x="873487" y="678115"/>
                  <a:pt x="677955" y="873701"/>
                  <a:pt x="436743" y="873701"/>
                </a:cubicBezTo>
                <a:cubicBezTo>
                  <a:pt x="195538" y="873701"/>
                  <a:pt x="0" y="678115"/>
                  <a:pt x="0" y="436851"/>
                </a:cubicBezTo>
                <a:cubicBezTo>
                  <a:pt x="0" y="195586"/>
                  <a:pt x="195538" y="0"/>
                  <a:pt x="436743" y="0"/>
                </a:cubicBezTo>
                <a:cubicBezTo>
                  <a:pt x="677955" y="0"/>
                  <a:pt x="873487" y="195586"/>
                  <a:pt x="873487" y="436851"/>
                </a:cubicBezTo>
              </a:path>
            </a:pathLst>
          </a:custGeom>
          <a:solidFill>
            <a:srgbClr val="FFFFF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BFCA73-9F72-4CAA-980A-059E051907CA}"/>
              </a:ext>
            </a:extLst>
          </p:cNvPr>
          <p:cNvSpPr/>
          <p:nvPr/>
        </p:nvSpPr>
        <p:spPr>
          <a:xfrm>
            <a:off x="1356909" y="1026837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09B5A3-1882-CA2A-1025-84F52D9CFBA2}"/>
              </a:ext>
            </a:extLst>
          </p:cNvPr>
          <p:cNvSpPr/>
          <p:nvPr/>
        </p:nvSpPr>
        <p:spPr>
          <a:xfrm>
            <a:off x="10115189" y="1025268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C5FDE-EAA8-3948-31CE-AF9B051A07DB}"/>
              </a:ext>
            </a:extLst>
          </p:cNvPr>
          <p:cNvSpPr/>
          <p:nvPr/>
        </p:nvSpPr>
        <p:spPr>
          <a:xfrm>
            <a:off x="1385563" y="2779838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EA22A-60CD-5A48-1980-9EE0F027132C}"/>
              </a:ext>
            </a:extLst>
          </p:cNvPr>
          <p:cNvSpPr/>
          <p:nvPr/>
        </p:nvSpPr>
        <p:spPr>
          <a:xfrm>
            <a:off x="10143843" y="2778269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1D97B7-361C-7CE5-8679-A10591B78990}"/>
              </a:ext>
            </a:extLst>
          </p:cNvPr>
          <p:cNvSpPr/>
          <p:nvPr/>
        </p:nvSpPr>
        <p:spPr>
          <a:xfrm>
            <a:off x="1346009" y="4634047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6C155C-7C2D-39E9-C6BB-53AA1FDB280E}"/>
              </a:ext>
            </a:extLst>
          </p:cNvPr>
          <p:cNvSpPr/>
          <p:nvPr/>
        </p:nvSpPr>
        <p:spPr>
          <a:xfrm>
            <a:off x="10104289" y="4632478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2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93827E-7 L 0.05486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 252">
            <a:extLst>
              <a:ext uri="{FF2B5EF4-FFF2-40B4-BE49-F238E27FC236}">
                <a16:creationId xmlns:a16="http://schemas.microsoft.com/office/drawing/2014/main" id="{128FD5E0-FFCD-3E6B-9AFF-6A04CF46FC84}"/>
              </a:ext>
            </a:extLst>
          </p:cNvPr>
          <p:cNvSpPr/>
          <p:nvPr/>
        </p:nvSpPr>
        <p:spPr>
          <a:xfrm rot="5400000">
            <a:off x="-3016587" y="5581153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5B88D8-E719-F676-5DF2-F3BB92DC053C}"/>
              </a:ext>
            </a:extLst>
          </p:cNvPr>
          <p:cNvSpPr/>
          <p:nvPr/>
        </p:nvSpPr>
        <p:spPr>
          <a:xfrm rot="5400000">
            <a:off x="11668363" y="5511187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8A0D543-1370-3415-8D42-A62D8EAF721C}"/>
              </a:ext>
            </a:extLst>
          </p:cNvPr>
          <p:cNvSpPr/>
          <p:nvPr/>
        </p:nvSpPr>
        <p:spPr>
          <a:xfrm>
            <a:off x="1417883" y="7491202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55F805E-D1BF-178E-2EBF-8E38F7D2D4AA}"/>
              </a:ext>
            </a:extLst>
          </p:cNvPr>
          <p:cNvSpPr/>
          <p:nvPr/>
        </p:nvSpPr>
        <p:spPr>
          <a:xfrm>
            <a:off x="1449967" y="10003894"/>
            <a:ext cx="14760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149F75AC-367E-9F20-7A18-CA99BD4938C2}"/>
              </a:ext>
            </a:extLst>
          </p:cNvPr>
          <p:cNvSpPr/>
          <p:nvPr/>
        </p:nvSpPr>
        <p:spPr>
          <a:xfrm>
            <a:off x="7982136" y="7056560"/>
            <a:ext cx="2152295" cy="1034449"/>
          </a:xfrm>
          <a:custGeom>
            <a:avLst/>
            <a:gdLst>
              <a:gd name="connsiteX0" fmla="*/ 1635173 w 2152295"/>
              <a:gd name="connsiteY0" fmla="*/ 1034450 h 1034449"/>
              <a:gd name="connsiteX1" fmla="*/ 517122 w 2152295"/>
              <a:gd name="connsiteY1" fmla="*/ 1034450 h 1034449"/>
              <a:gd name="connsiteX2" fmla="*/ 0 w 2152295"/>
              <a:gd name="connsiteY2" fmla="*/ 517225 h 1034449"/>
              <a:gd name="connsiteX3" fmla="*/ 517122 w 2152295"/>
              <a:gd name="connsiteY3" fmla="*/ 0 h 1034449"/>
              <a:gd name="connsiteX4" fmla="*/ 1635173 w 2152295"/>
              <a:gd name="connsiteY4" fmla="*/ 0 h 1034449"/>
              <a:gd name="connsiteX5" fmla="*/ 2152295 w 2152295"/>
              <a:gd name="connsiteY5" fmla="*/ 517225 h 1034449"/>
              <a:gd name="connsiteX6" fmla="*/ 1635173 w 2152295"/>
              <a:gd name="connsiteY6" fmla="*/ 1034450 h 103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295" h="1034449">
                <a:moveTo>
                  <a:pt x="1635173" y="1034450"/>
                </a:moveTo>
                <a:lnTo>
                  <a:pt x="517122" y="1034450"/>
                </a:lnTo>
                <a:cubicBezTo>
                  <a:pt x="231515" y="1034450"/>
                  <a:pt x="0" y="802878"/>
                  <a:pt x="0" y="517225"/>
                </a:cubicBezTo>
                <a:cubicBezTo>
                  <a:pt x="0" y="231572"/>
                  <a:pt x="231515" y="0"/>
                  <a:pt x="517122" y="0"/>
                </a:cubicBezTo>
                <a:lnTo>
                  <a:pt x="1635173" y="0"/>
                </a:lnTo>
                <a:cubicBezTo>
                  <a:pt x="1920780" y="0"/>
                  <a:pt x="2152295" y="231572"/>
                  <a:pt x="2152295" y="517225"/>
                </a:cubicBezTo>
                <a:cubicBezTo>
                  <a:pt x="2152295" y="802878"/>
                  <a:pt x="1920780" y="1034450"/>
                  <a:pt x="1635173" y="1034450"/>
                </a:cubicBezTo>
              </a:path>
            </a:pathLst>
          </a:custGeom>
          <a:solidFill>
            <a:srgbClr val="00D54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D63B4-BB0A-B1D3-CCBD-BAADE1BA682F}"/>
              </a:ext>
            </a:extLst>
          </p:cNvPr>
          <p:cNvSpPr/>
          <p:nvPr/>
        </p:nvSpPr>
        <p:spPr>
          <a:xfrm>
            <a:off x="8112274" y="7127666"/>
            <a:ext cx="873486" cy="873701"/>
          </a:xfrm>
          <a:custGeom>
            <a:avLst/>
            <a:gdLst>
              <a:gd name="connsiteX0" fmla="*/ 873487 w 873486"/>
              <a:gd name="connsiteY0" fmla="*/ 436851 h 873701"/>
              <a:gd name="connsiteX1" fmla="*/ 436743 w 873486"/>
              <a:gd name="connsiteY1" fmla="*/ 873701 h 873701"/>
              <a:gd name="connsiteX2" fmla="*/ 0 w 873486"/>
              <a:gd name="connsiteY2" fmla="*/ 436851 h 873701"/>
              <a:gd name="connsiteX3" fmla="*/ 436743 w 873486"/>
              <a:gd name="connsiteY3" fmla="*/ 0 h 873701"/>
              <a:gd name="connsiteX4" fmla="*/ 873487 w 873486"/>
              <a:gd name="connsiteY4" fmla="*/ 436851 h 8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486" h="873701">
                <a:moveTo>
                  <a:pt x="873487" y="436851"/>
                </a:moveTo>
                <a:cubicBezTo>
                  <a:pt x="873487" y="678115"/>
                  <a:pt x="677955" y="873701"/>
                  <a:pt x="436743" y="873701"/>
                </a:cubicBezTo>
                <a:cubicBezTo>
                  <a:pt x="195538" y="873701"/>
                  <a:pt x="0" y="678115"/>
                  <a:pt x="0" y="436851"/>
                </a:cubicBezTo>
                <a:cubicBezTo>
                  <a:pt x="0" y="195586"/>
                  <a:pt x="195538" y="0"/>
                  <a:pt x="436743" y="0"/>
                </a:cubicBezTo>
                <a:cubicBezTo>
                  <a:pt x="677955" y="0"/>
                  <a:pt x="873487" y="195586"/>
                  <a:pt x="873487" y="436851"/>
                </a:cubicBezTo>
              </a:path>
            </a:pathLst>
          </a:custGeom>
          <a:solidFill>
            <a:srgbClr val="FFFFF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BFCA73-9F72-4CAA-980A-059E051907CA}"/>
              </a:ext>
            </a:extLst>
          </p:cNvPr>
          <p:cNvSpPr/>
          <p:nvPr/>
        </p:nvSpPr>
        <p:spPr>
          <a:xfrm>
            <a:off x="1356909" y="1026837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2" name="Picture 3">
            <a:extLst>
              <a:ext uri="{FF2B5EF4-FFF2-40B4-BE49-F238E27FC236}">
                <a16:creationId xmlns:a16="http://schemas.microsoft.com/office/drawing/2014/main" id="{B561C1A2-93D9-B0F7-2BAC-7B85E851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68752" y="-535942"/>
            <a:ext cx="1902577" cy="29902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09B5A3-1882-CA2A-1025-84F52D9CFBA2}"/>
              </a:ext>
            </a:extLst>
          </p:cNvPr>
          <p:cNvSpPr/>
          <p:nvPr/>
        </p:nvSpPr>
        <p:spPr>
          <a:xfrm>
            <a:off x="10115189" y="1025268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C5FDE-EAA8-3948-31CE-AF9B051A07DB}"/>
              </a:ext>
            </a:extLst>
          </p:cNvPr>
          <p:cNvSpPr/>
          <p:nvPr/>
        </p:nvSpPr>
        <p:spPr>
          <a:xfrm>
            <a:off x="1385563" y="2779838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EA22A-60CD-5A48-1980-9EE0F027132C}"/>
              </a:ext>
            </a:extLst>
          </p:cNvPr>
          <p:cNvSpPr/>
          <p:nvPr/>
        </p:nvSpPr>
        <p:spPr>
          <a:xfrm>
            <a:off x="10143843" y="2778269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1D97B7-361C-7CE5-8679-A10591B78990}"/>
              </a:ext>
            </a:extLst>
          </p:cNvPr>
          <p:cNvSpPr/>
          <p:nvPr/>
        </p:nvSpPr>
        <p:spPr>
          <a:xfrm>
            <a:off x="1346009" y="4634047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6C155C-7C2D-39E9-C6BB-53AA1FDB280E}"/>
              </a:ext>
            </a:extLst>
          </p:cNvPr>
          <p:cNvSpPr/>
          <p:nvPr/>
        </p:nvSpPr>
        <p:spPr>
          <a:xfrm>
            <a:off x="10104289" y="4632478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0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93827E-7 L 0.05486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79928" y="1354927"/>
            <a:ext cx="1902578" cy="2990299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128FD5E0-FFCD-3E6B-9AFF-6A04CF46FC84}"/>
              </a:ext>
            </a:extLst>
          </p:cNvPr>
          <p:cNvSpPr/>
          <p:nvPr/>
        </p:nvSpPr>
        <p:spPr>
          <a:xfrm rot="5400000">
            <a:off x="-3016587" y="5581153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5B88D8-E719-F676-5DF2-F3BB92DC053C}"/>
              </a:ext>
            </a:extLst>
          </p:cNvPr>
          <p:cNvSpPr/>
          <p:nvPr/>
        </p:nvSpPr>
        <p:spPr>
          <a:xfrm rot="5400000">
            <a:off x="11668363" y="5511187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8A0D543-1370-3415-8D42-A62D8EAF721C}"/>
              </a:ext>
            </a:extLst>
          </p:cNvPr>
          <p:cNvSpPr/>
          <p:nvPr/>
        </p:nvSpPr>
        <p:spPr>
          <a:xfrm>
            <a:off x="1417883" y="7491202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55F805E-D1BF-178E-2EBF-8E38F7D2D4AA}"/>
              </a:ext>
            </a:extLst>
          </p:cNvPr>
          <p:cNvSpPr/>
          <p:nvPr/>
        </p:nvSpPr>
        <p:spPr>
          <a:xfrm>
            <a:off x="1449967" y="10003894"/>
            <a:ext cx="14760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149F75AC-367E-9F20-7A18-CA99BD4938C2}"/>
              </a:ext>
            </a:extLst>
          </p:cNvPr>
          <p:cNvSpPr/>
          <p:nvPr/>
        </p:nvSpPr>
        <p:spPr>
          <a:xfrm>
            <a:off x="7982136" y="7056560"/>
            <a:ext cx="2152295" cy="1034449"/>
          </a:xfrm>
          <a:custGeom>
            <a:avLst/>
            <a:gdLst>
              <a:gd name="connsiteX0" fmla="*/ 1635173 w 2152295"/>
              <a:gd name="connsiteY0" fmla="*/ 1034450 h 1034449"/>
              <a:gd name="connsiteX1" fmla="*/ 517122 w 2152295"/>
              <a:gd name="connsiteY1" fmla="*/ 1034450 h 1034449"/>
              <a:gd name="connsiteX2" fmla="*/ 0 w 2152295"/>
              <a:gd name="connsiteY2" fmla="*/ 517225 h 1034449"/>
              <a:gd name="connsiteX3" fmla="*/ 517122 w 2152295"/>
              <a:gd name="connsiteY3" fmla="*/ 0 h 1034449"/>
              <a:gd name="connsiteX4" fmla="*/ 1635173 w 2152295"/>
              <a:gd name="connsiteY4" fmla="*/ 0 h 1034449"/>
              <a:gd name="connsiteX5" fmla="*/ 2152295 w 2152295"/>
              <a:gd name="connsiteY5" fmla="*/ 517225 h 1034449"/>
              <a:gd name="connsiteX6" fmla="*/ 1635173 w 2152295"/>
              <a:gd name="connsiteY6" fmla="*/ 1034450 h 103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295" h="1034449">
                <a:moveTo>
                  <a:pt x="1635173" y="1034450"/>
                </a:moveTo>
                <a:lnTo>
                  <a:pt x="517122" y="1034450"/>
                </a:lnTo>
                <a:cubicBezTo>
                  <a:pt x="231515" y="1034450"/>
                  <a:pt x="0" y="802878"/>
                  <a:pt x="0" y="517225"/>
                </a:cubicBezTo>
                <a:cubicBezTo>
                  <a:pt x="0" y="231572"/>
                  <a:pt x="231515" y="0"/>
                  <a:pt x="517122" y="0"/>
                </a:cubicBezTo>
                <a:lnTo>
                  <a:pt x="1635173" y="0"/>
                </a:lnTo>
                <a:cubicBezTo>
                  <a:pt x="1920780" y="0"/>
                  <a:pt x="2152295" y="231572"/>
                  <a:pt x="2152295" y="517225"/>
                </a:cubicBezTo>
                <a:cubicBezTo>
                  <a:pt x="2152295" y="802878"/>
                  <a:pt x="1920780" y="1034450"/>
                  <a:pt x="1635173" y="1034450"/>
                </a:cubicBezTo>
              </a:path>
            </a:pathLst>
          </a:custGeom>
          <a:solidFill>
            <a:srgbClr val="00D54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D63B4-BB0A-B1D3-CCBD-BAADE1BA682F}"/>
              </a:ext>
            </a:extLst>
          </p:cNvPr>
          <p:cNvSpPr/>
          <p:nvPr/>
        </p:nvSpPr>
        <p:spPr>
          <a:xfrm>
            <a:off x="8112274" y="7127666"/>
            <a:ext cx="873486" cy="873701"/>
          </a:xfrm>
          <a:custGeom>
            <a:avLst/>
            <a:gdLst>
              <a:gd name="connsiteX0" fmla="*/ 873487 w 873486"/>
              <a:gd name="connsiteY0" fmla="*/ 436851 h 873701"/>
              <a:gd name="connsiteX1" fmla="*/ 436743 w 873486"/>
              <a:gd name="connsiteY1" fmla="*/ 873701 h 873701"/>
              <a:gd name="connsiteX2" fmla="*/ 0 w 873486"/>
              <a:gd name="connsiteY2" fmla="*/ 436851 h 873701"/>
              <a:gd name="connsiteX3" fmla="*/ 436743 w 873486"/>
              <a:gd name="connsiteY3" fmla="*/ 0 h 873701"/>
              <a:gd name="connsiteX4" fmla="*/ 873487 w 873486"/>
              <a:gd name="connsiteY4" fmla="*/ 436851 h 8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486" h="873701">
                <a:moveTo>
                  <a:pt x="873487" y="436851"/>
                </a:moveTo>
                <a:cubicBezTo>
                  <a:pt x="873487" y="678115"/>
                  <a:pt x="677955" y="873701"/>
                  <a:pt x="436743" y="873701"/>
                </a:cubicBezTo>
                <a:cubicBezTo>
                  <a:pt x="195538" y="873701"/>
                  <a:pt x="0" y="678115"/>
                  <a:pt x="0" y="436851"/>
                </a:cubicBezTo>
                <a:cubicBezTo>
                  <a:pt x="0" y="195586"/>
                  <a:pt x="195538" y="0"/>
                  <a:pt x="436743" y="0"/>
                </a:cubicBezTo>
                <a:cubicBezTo>
                  <a:pt x="677955" y="0"/>
                  <a:pt x="873487" y="195586"/>
                  <a:pt x="873487" y="436851"/>
                </a:cubicBezTo>
              </a:path>
            </a:pathLst>
          </a:custGeom>
          <a:solidFill>
            <a:srgbClr val="FFFFF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BFCA73-9F72-4CAA-980A-059E051907CA}"/>
              </a:ext>
            </a:extLst>
          </p:cNvPr>
          <p:cNvSpPr/>
          <p:nvPr/>
        </p:nvSpPr>
        <p:spPr>
          <a:xfrm>
            <a:off x="1356909" y="1026837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2" name="Picture 3">
            <a:extLst>
              <a:ext uri="{FF2B5EF4-FFF2-40B4-BE49-F238E27FC236}">
                <a16:creationId xmlns:a16="http://schemas.microsoft.com/office/drawing/2014/main" id="{B561C1A2-93D9-B0F7-2BAC-7B85E851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68752" y="-535942"/>
            <a:ext cx="1902577" cy="29902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09B5A3-1882-CA2A-1025-84F52D9CFBA2}"/>
              </a:ext>
            </a:extLst>
          </p:cNvPr>
          <p:cNvSpPr/>
          <p:nvPr/>
        </p:nvSpPr>
        <p:spPr>
          <a:xfrm>
            <a:off x="10115189" y="1025268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C5FDE-EAA8-3948-31CE-AF9B051A07DB}"/>
              </a:ext>
            </a:extLst>
          </p:cNvPr>
          <p:cNvSpPr/>
          <p:nvPr/>
        </p:nvSpPr>
        <p:spPr>
          <a:xfrm>
            <a:off x="1385563" y="2779838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EA22A-60CD-5A48-1980-9EE0F027132C}"/>
              </a:ext>
            </a:extLst>
          </p:cNvPr>
          <p:cNvSpPr/>
          <p:nvPr/>
        </p:nvSpPr>
        <p:spPr>
          <a:xfrm>
            <a:off x="10143843" y="2778269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1D97B7-361C-7CE5-8679-A10591B78990}"/>
              </a:ext>
            </a:extLst>
          </p:cNvPr>
          <p:cNvSpPr/>
          <p:nvPr/>
        </p:nvSpPr>
        <p:spPr>
          <a:xfrm>
            <a:off x="1346009" y="4634047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6C155C-7C2D-39E9-C6BB-53AA1FDB280E}"/>
              </a:ext>
            </a:extLst>
          </p:cNvPr>
          <p:cNvSpPr/>
          <p:nvPr/>
        </p:nvSpPr>
        <p:spPr>
          <a:xfrm>
            <a:off x="10104289" y="4632478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24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93827E-7 L 0.05486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79928" y="1354927"/>
            <a:ext cx="1902578" cy="2990299"/>
          </a:xfrm>
          <a:prstGeom prst="rect">
            <a:avLst/>
          </a:prstGeom>
        </p:spPr>
      </p:pic>
      <p:sp>
        <p:nvSpPr>
          <p:cNvPr id="253" name="Rectangle 252">
            <a:extLst>
              <a:ext uri="{FF2B5EF4-FFF2-40B4-BE49-F238E27FC236}">
                <a16:creationId xmlns:a16="http://schemas.microsoft.com/office/drawing/2014/main" id="{128FD5E0-FFCD-3E6B-9AFF-6A04CF46FC84}"/>
              </a:ext>
            </a:extLst>
          </p:cNvPr>
          <p:cNvSpPr/>
          <p:nvPr/>
        </p:nvSpPr>
        <p:spPr>
          <a:xfrm rot="5400000">
            <a:off x="-3016587" y="5581153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5B88D8-E719-F676-5DF2-F3BB92DC053C}"/>
              </a:ext>
            </a:extLst>
          </p:cNvPr>
          <p:cNvSpPr/>
          <p:nvPr/>
        </p:nvSpPr>
        <p:spPr>
          <a:xfrm rot="5400000">
            <a:off x="11668363" y="5511187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8A0D543-1370-3415-8D42-A62D8EAF721C}"/>
              </a:ext>
            </a:extLst>
          </p:cNvPr>
          <p:cNvSpPr/>
          <p:nvPr/>
        </p:nvSpPr>
        <p:spPr>
          <a:xfrm>
            <a:off x="1417883" y="7491202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55F805E-D1BF-178E-2EBF-8E38F7D2D4AA}"/>
              </a:ext>
            </a:extLst>
          </p:cNvPr>
          <p:cNvSpPr/>
          <p:nvPr/>
        </p:nvSpPr>
        <p:spPr>
          <a:xfrm>
            <a:off x="1449967" y="10003894"/>
            <a:ext cx="14760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149F75AC-367E-9F20-7A18-CA99BD4938C2}"/>
              </a:ext>
            </a:extLst>
          </p:cNvPr>
          <p:cNvSpPr/>
          <p:nvPr/>
        </p:nvSpPr>
        <p:spPr>
          <a:xfrm>
            <a:off x="7982136" y="7056560"/>
            <a:ext cx="2152295" cy="1034449"/>
          </a:xfrm>
          <a:custGeom>
            <a:avLst/>
            <a:gdLst>
              <a:gd name="connsiteX0" fmla="*/ 1635173 w 2152295"/>
              <a:gd name="connsiteY0" fmla="*/ 1034450 h 1034449"/>
              <a:gd name="connsiteX1" fmla="*/ 517122 w 2152295"/>
              <a:gd name="connsiteY1" fmla="*/ 1034450 h 1034449"/>
              <a:gd name="connsiteX2" fmla="*/ 0 w 2152295"/>
              <a:gd name="connsiteY2" fmla="*/ 517225 h 1034449"/>
              <a:gd name="connsiteX3" fmla="*/ 517122 w 2152295"/>
              <a:gd name="connsiteY3" fmla="*/ 0 h 1034449"/>
              <a:gd name="connsiteX4" fmla="*/ 1635173 w 2152295"/>
              <a:gd name="connsiteY4" fmla="*/ 0 h 1034449"/>
              <a:gd name="connsiteX5" fmla="*/ 2152295 w 2152295"/>
              <a:gd name="connsiteY5" fmla="*/ 517225 h 1034449"/>
              <a:gd name="connsiteX6" fmla="*/ 1635173 w 2152295"/>
              <a:gd name="connsiteY6" fmla="*/ 1034450 h 103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295" h="1034449">
                <a:moveTo>
                  <a:pt x="1635173" y="1034450"/>
                </a:moveTo>
                <a:lnTo>
                  <a:pt x="517122" y="1034450"/>
                </a:lnTo>
                <a:cubicBezTo>
                  <a:pt x="231515" y="1034450"/>
                  <a:pt x="0" y="802878"/>
                  <a:pt x="0" y="517225"/>
                </a:cubicBezTo>
                <a:cubicBezTo>
                  <a:pt x="0" y="231572"/>
                  <a:pt x="231515" y="0"/>
                  <a:pt x="517122" y="0"/>
                </a:cubicBezTo>
                <a:lnTo>
                  <a:pt x="1635173" y="0"/>
                </a:lnTo>
                <a:cubicBezTo>
                  <a:pt x="1920780" y="0"/>
                  <a:pt x="2152295" y="231572"/>
                  <a:pt x="2152295" y="517225"/>
                </a:cubicBezTo>
                <a:cubicBezTo>
                  <a:pt x="2152295" y="802878"/>
                  <a:pt x="1920780" y="1034450"/>
                  <a:pt x="1635173" y="1034450"/>
                </a:cubicBezTo>
              </a:path>
            </a:pathLst>
          </a:custGeom>
          <a:solidFill>
            <a:srgbClr val="00D54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D63B4-BB0A-B1D3-CCBD-BAADE1BA682F}"/>
              </a:ext>
            </a:extLst>
          </p:cNvPr>
          <p:cNvSpPr/>
          <p:nvPr/>
        </p:nvSpPr>
        <p:spPr>
          <a:xfrm>
            <a:off x="8112274" y="7127666"/>
            <a:ext cx="873486" cy="873701"/>
          </a:xfrm>
          <a:custGeom>
            <a:avLst/>
            <a:gdLst>
              <a:gd name="connsiteX0" fmla="*/ 873487 w 873486"/>
              <a:gd name="connsiteY0" fmla="*/ 436851 h 873701"/>
              <a:gd name="connsiteX1" fmla="*/ 436743 w 873486"/>
              <a:gd name="connsiteY1" fmla="*/ 873701 h 873701"/>
              <a:gd name="connsiteX2" fmla="*/ 0 w 873486"/>
              <a:gd name="connsiteY2" fmla="*/ 436851 h 873701"/>
              <a:gd name="connsiteX3" fmla="*/ 436743 w 873486"/>
              <a:gd name="connsiteY3" fmla="*/ 0 h 873701"/>
              <a:gd name="connsiteX4" fmla="*/ 873487 w 873486"/>
              <a:gd name="connsiteY4" fmla="*/ 436851 h 8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486" h="873701">
                <a:moveTo>
                  <a:pt x="873487" y="436851"/>
                </a:moveTo>
                <a:cubicBezTo>
                  <a:pt x="873487" y="678115"/>
                  <a:pt x="677955" y="873701"/>
                  <a:pt x="436743" y="873701"/>
                </a:cubicBezTo>
                <a:cubicBezTo>
                  <a:pt x="195538" y="873701"/>
                  <a:pt x="0" y="678115"/>
                  <a:pt x="0" y="436851"/>
                </a:cubicBezTo>
                <a:cubicBezTo>
                  <a:pt x="0" y="195586"/>
                  <a:pt x="195538" y="0"/>
                  <a:pt x="436743" y="0"/>
                </a:cubicBezTo>
                <a:cubicBezTo>
                  <a:pt x="677955" y="0"/>
                  <a:pt x="873487" y="195586"/>
                  <a:pt x="873487" y="436851"/>
                </a:cubicBezTo>
              </a:path>
            </a:pathLst>
          </a:custGeom>
          <a:solidFill>
            <a:srgbClr val="FFFFF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BFCA73-9F72-4CAA-980A-059E051907CA}"/>
              </a:ext>
            </a:extLst>
          </p:cNvPr>
          <p:cNvSpPr/>
          <p:nvPr/>
        </p:nvSpPr>
        <p:spPr>
          <a:xfrm>
            <a:off x="1356909" y="1026837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2" name="Picture 3">
            <a:extLst>
              <a:ext uri="{FF2B5EF4-FFF2-40B4-BE49-F238E27FC236}">
                <a16:creationId xmlns:a16="http://schemas.microsoft.com/office/drawing/2014/main" id="{B561C1A2-93D9-B0F7-2BAC-7B85E851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68752" y="-535942"/>
            <a:ext cx="1902577" cy="2990298"/>
          </a:xfrm>
          <a:prstGeom prst="rect">
            <a:avLst/>
          </a:prstGeom>
        </p:spPr>
      </p:pic>
      <p:pic>
        <p:nvPicPr>
          <p:cNvPr id="203" name="Picture 3">
            <a:extLst>
              <a:ext uri="{FF2B5EF4-FFF2-40B4-BE49-F238E27FC236}">
                <a16:creationId xmlns:a16="http://schemas.microsoft.com/office/drawing/2014/main" id="{FE7B6D08-C59E-ABC7-4288-41B3D8B8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86960" y="3301566"/>
            <a:ext cx="1902577" cy="29902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09B5A3-1882-CA2A-1025-84F52D9CFBA2}"/>
              </a:ext>
            </a:extLst>
          </p:cNvPr>
          <p:cNvSpPr/>
          <p:nvPr/>
        </p:nvSpPr>
        <p:spPr>
          <a:xfrm>
            <a:off x="10115189" y="1025268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FC5FDE-EAA8-3948-31CE-AF9B051A07DB}"/>
              </a:ext>
            </a:extLst>
          </p:cNvPr>
          <p:cNvSpPr/>
          <p:nvPr/>
        </p:nvSpPr>
        <p:spPr>
          <a:xfrm>
            <a:off x="1385563" y="2779838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EA22A-60CD-5A48-1980-9EE0F027132C}"/>
              </a:ext>
            </a:extLst>
          </p:cNvPr>
          <p:cNvSpPr/>
          <p:nvPr/>
        </p:nvSpPr>
        <p:spPr>
          <a:xfrm>
            <a:off x="10143843" y="2778269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1D97B7-361C-7CE5-8679-A10591B78990}"/>
              </a:ext>
            </a:extLst>
          </p:cNvPr>
          <p:cNvSpPr/>
          <p:nvPr/>
        </p:nvSpPr>
        <p:spPr>
          <a:xfrm>
            <a:off x="1346009" y="4634047"/>
            <a:ext cx="5796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6C155C-7C2D-39E9-C6BB-53AA1FDB280E}"/>
              </a:ext>
            </a:extLst>
          </p:cNvPr>
          <p:cNvSpPr/>
          <p:nvPr/>
        </p:nvSpPr>
        <p:spPr>
          <a:xfrm>
            <a:off x="10104289" y="4632478"/>
            <a:ext cx="6094777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85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93827E-7 L 0.05486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E0293601-DEE8-E255-A80B-25139AFB58CE}"/>
              </a:ext>
            </a:extLst>
          </p:cNvPr>
          <p:cNvSpPr/>
          <p:nvPr/>
        </p:nvSpPr>
        <p:spPr>
          <a:xfrm>
            <a:off x="1429969" y="2750809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79928" y="1354927"/>
            <a:ext cx="1902578" cy="2990299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36DD443-C347-82A6-9FFE-E4753A8EFF31}"/>
              </a:ext>
            </a:extLst>
          </p:cNvPr>
          <p:cNvGrpSpPr/>
          <p:nvPr/>
        </p:nvGrpSpPr>
        <p:grpSpPr>
          <a:xfrm rot="5400000">
            <a:off x="1796443" y="5315061"/>
            <a:ext cx="1228591" cy="1757008"/>
            <a:chOff x="2345179" y="4514683"/>
            <a:chExt cx="2021852" cy="326566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8EFD8A8-19AC-EFBE-14E7-E4E81E246B58}"/>
                </a:ext>
              </a:extLst>
            </p:cNvPr>
            <p:cNvSpPr/>
            <p:nvPr/>
          </p:nvSpPr>
          <p:spPr>
            <a:xfrm>
              <a:off x="2500731" y="5758385"/>
              <a:ext cx="1710801" cy="1710043"/>
            </a:xfrm>
            <a:custGeom>
              <a:avLst/>
              <a:gdLst>
                <a:gd name="connsiteX0" fmla="*/ 1710749 w 1710801"/>
                <a:gd name="connsiteY0" fmla="*/ 0 h 1710043"/>
                <a:gd name="connsiteX1" fmla="*/ 0 w 1710801"/>
                <a:gd name="connsiteY1" fmla="*/ 0 h 1710043"/>
                <a:gd name="connsiteX2" fmla="*/ 0 w 1710801"/>
                <a:gd name="connsiteY2" fmla="*/ 1554614 h 1710043"/>
                <a:gd name="connsiteX3" fmla="*/ 155498 w 1710801"/>
                <a:gd name="connsiteY3" fmla="*/ 1710044 h 1710043"/>
                <a:gd name="connsiteX4" fmla="*/ 1555250 w 1710801"/>
                <a:gd name="connsiteY4" fmla="*/ 1710044 h 1710043"/>
                <a:gd name="connsiteX5" fmla="*/ 1710802 w 1710801"/>
                <a:gd name="connsiteY5" fmla="*/ 1554614 h 1710043"/>
                <a:gd name="connsiteX6" fmla="*/ 1710802 w 1710801"/>
                <a:gd name="connsiteY6" fmla="*/ 0 h 1710043"/>
                <a:gd name="connsiteX7" fmla="*/ 1710749 w 1710801"/>
                <a:gd name="connsiteY7" fmla="*/ 0 h 171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0801" h="1710043">
                  <a:moveTo>
                    <a:pt x="1710749" y="0"/>
                  </a:moveTo>
                  <a:lnTo>
                    <a:pt x="0" y="0"/>
                  </a:lnTo>
                  <a:lnTo>
                    <a:pt x="0" y="1554614"/>
                  </a:lnTo>
                  <a:cubicBezTo>
                    <a:pt x="0" y="1640446"/>
                    <a:pt x="69629" y="1710044"/>
                    <a:pt x="155498" y="1710044"/>
                  </a:cubicBezTo>
                  <a:lnTo>
                    <a:pt x="1555250" y="1710044"/>
                  </a:lnTo>
                  <a:cubicBezTo>
                    <a:pt x="1641172" y="1710044"/>
                    <a:pt x="1710802" y="1640446"/>
                    <a:pt x="1710802" y="1554614"/>
                  </a:cubicBezTo>
                  <a:lnTo>
                    <a:pt x="1710802" y="0"/>
                  </a:lnTo>
                  <a:lnTo>
                    <a:pt x="1710749" y="0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E6FC0B1-8FE8-3E2E-0BA5-6A258A79E465}"/>
                </a:ext>
              </a:extLst>
            </p:cNvPr>
            <p:cNvSpPr/>
            <p:nvPr/>
          </p:nvSpPr>
          <p:spPr>
            <a:xfrm>
              <a:off x="2500731" y="6846604"/>
              <a:ext cx="855347" cy="621824"/>
            </a:xfrm>
            <a:custGeom>
              <a:avLst/>
              <a:gdLst>
                <a:gd name="connsiteX0" fmla="*/ 855348 w 855347"/>
                <a:gd name="connsiteY0" fmla="*/ 621825 h 621824"/>
                <a:gd name="connsiteX1" fmla="*/ 622100 w 855347"/>
                <a:gd name="connsiteY1" fmla="*/ 621825 h 621824"/>
                <a:gd name="connsiteX2" fmla="*/ 622100 w 855347"/>
                <a:gd name="connsiteY2" fmla="*/ 575090 h 621824"/>
                <a:gd name="connsiteX3" fmla="*/ 622100 w 855347"/>
                <a:gd name="connsiteY3" fmla="*/ 572915 h 621824"/>
                <a:gd name="connsiteX4" fmla="*/ 622100 w 855347"/>
                <a:gd name="connsiteY4" fmla="*/ 466395 h 621824"/>
                <a:gd name="connsiteX5" fmla="*/ 855348 w 855347"/>
                <a:gd name="connsiteY5" fmla="*/ 466395 h 621824"/>
                <a:gd name="connsiteX6" fmla="*/ 855348 w 855347"/>
                <a:gd name="connsiteY6" fmla="*/ 621825 h 621824"/>
                <a:gd name="connsiteX7" fmla="*/ 311050 w 855347"/>
                <a:gd name="connsiteY7" fmla="*/ 621825 h 621824"/>
                <a:gd name="connsiteX8" fmla="*/ 155498 w 855347"/>
                <a:gd name="connsiteY8" fmla="*/ 621825 h 621824"/>
                <a:gd name="connsiteX9" fmla="*/ 4776 w 855347"/>
                <a:gd name="connsiteY9" fmla="*/ 504748 h 621824"/>
                <a:gd name="connsiteX10" fmla="*/ 0 w 855347"/>
                <a:gd name="connsiteY10" fmla="*/ 466395 h 621824"/>
                <a:gd name="connsiteX11" fmla="*/ 0 w 855347"/>
                <a:gd name="connsiteY11" fmla="*/ 0 h 621824"/>
                <a:gd name="connsiteX12" fmla="*/ 155498 w 855347"/>
                <a:gd name="connsiteY12" fmla="*/ 0 h 621824"/>
                <a:gd name="connsiteX13" fmla="*/ 155498 w 855347"/>
                <a:gd name="connsiteY13" fmla="*/ 310912 h 621824"/>
                <a:gd name="connsiteX14" fmla="*/ 155498 w 855347"/>
                <a:gd name="connsiteY14" fmla="*/ 313140 h 621824"/>
                <a:gd name="connsiteX15" fmla="*/ 155498 w 855347"/>
                <a:gd name="connsiteY15" fmla="*/ 466395 h 621824"/>
                <a:gd name="connsiteX16" fmla="*/ 311050 w 855347"/>
                <a:gd name="connsiteY16" fmla="*/ 621825 h 621824"/>
                <a:gd name="connsiteX17" fmla="*/ 466549 w 855347"/>
                <a:gd name="connsiteY17" fmla="*/ 621825 h 621824"/>
                <a:gd name="connsiteX18" fmla="*/ 311050 w 855347"/>
                <a:gd name="connsiteY18" fmla="*/ 466395 h 621824"/>
                <a:gd name="connsiteX19" fmla="*/ 466602 w 855347"/>
                <a:gd name="connsiteY19" fmla="*/ 466395 h 621824"/>
                <a:gd name="connsiteX20" fmla="*/ 466549 w 855347"/>
                <a:gd name="connsiteY20" fmla="*/ 466395 h 621824"/>
                <a:gd name="connsiteX21" fmla="*/ 466549 w 855347"/>
                <a:gd name="connsiteY21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5347" h="621824">
                  <a:moveTo>
                    <a:pt x="855348" y="621825"/>
                  </a:moveTo>
                  <a:lnTo>
                    <a:pt x="622100" y="621825"/>
                  </a:lnTo>
                  <a:lnTo>
                    <a:pt x="622100" y="575090"/>
                  </a:lnTo>
                  <a:cubicBezTo>
                    <a:pt x="622100" y="574347"/>
                    <a:pt x="622100" y="573657"/>
                    <a:pt x="622100" y="572915"/>
                  </a:cubicBezTo>
                  <a:lnTo>
                    <a:pt x="622100" y="466395"/>
                  </a:lnTo>
                  <a:lnTo>
                    <a:pt x="855348" y="466395"/>
                  </a:lnTo>
                  <a:lnTo>
                    <a:pt x="855348" y="621825"/>
                  </a:lnTo>
                  <a:moveTo>
                    <a:pt x="311050" y="621825"/>
                  </a:moveTo>
                  <a:lnTo>
                    <a:pt x="155498" y="621825"/>
                  </a:lnTo>
                  <a:cubicBezTo>
                    <a:pt x="82844" y="621825"/>
                    <a:pt x="21865" y="572066"/>
                    <a:pt x="4776" y="504748"/>
                  </a:cubicBezTo>
                  <a:cubicBezTo>
                    <a:pt x="1645" y="492494"/>
                    <a:pt x="0" y="479604"/>
                    <a:pt x="0" y="466395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310912"/>
                  </a:lnTo>
                  <a:cubicBezTo>
                    <a:pt x="155498" y="311655"/>
                    <a:pt x="155498" y="312398"/>
                    <a:pt x="155498" y="313140"/>
                  </a:cubicBezTo>
                  <a:lnTo>
                    <a:pt x="155498" y="466395"/>
                  </a:lnTo>
                  <a:cubicBezTo>
                    <a:pt x="155498" y="552226"/>
                    <a:pt x="225128" y="621825"/>
                    <a:pt x="311050" y="621825"/>
                  </a:cubicBezTo>
                  <a:moveTo>
                    <a:pt x="466549" y="621825"/>
                  </a:moveTo>
                  <a:cubicBezTo>
                    <a:pt x="380679" y="621825"/>
                    <a:pt x="311050" y="552226"/>
                    <a:pt x="311050" y="466395"/>
                  </a:cubicBezTo>
                  <a:lnTo>
                    <a:pt x="466602" y="466395"/>
                  </a:lnTo>
                  <a:lnTo>
                    <a:pt x="466549" y="466395"/>
                  </a:lnTo>
                  <a:lnTo>
                    <a:pt x="466549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78F8EB-D2C3-8AB5-7C36-68DA269A3719}"/>
                </a:ext>
              </a:extLst>
            </p:cNvPr>
            <p:cNvSpPr/>
            <p:nvPr/>
          </p:nvSpPr>
          <p:spPr>
            <a:xfrm>
              <a:off x="4055981" y="5758385"/>
              <a:ext cx="155551" cy="1088219"/>
            </a:xfrm>
            <a:custGeom>
              <a:avLst/>
              <a:gdLst>
                <a:gd name="connsiteX0" fmla="*/ 155552 w 155551"/>
                <a:gd name="connsiteY0" fmla="*/ 1088220 h 1088219"/>
                <a:gd name="connsiteX1" fmla="*/ 0 w 155551"/>
                <a:gd name="connsiteY1" fmla="*/ 1088220 h 1088219"/>
                <a:gd name="connsiteX2" fmla="*/ 0 w 155551"/>
                <a:gd name="connsiteY2" fmla="*/ 155483 h 1088219"/>
                <a:gd name="connsiteX3" fmla="*/ 155552 w 155551"/>
                <a:gd name="connsiteY3" fmla="*/ 155483 h 1088219"/>
                <a:gd name="connsiteX4" fmla="*/ 155552 w 155551"/>
                <a:gd name="connsiteY4" fmla="*/ 1088220 h 1088219"/>
                <a:gd name="connsiteX5" fmla="*/ 155552 w 155551"/>
                <a:gd name="connsiteY5" fmla="*/ 0 h 1088219"/>
                <a:gd name="connsiteX6" fmla="*/ 0 w 155551"/>
                <a:gd name="connsiteY6" fmla="*/ 0 h 1088219"/>
                <a:gd name="connsiteX7" fmla="*/ 155498 w 155551"/>
                <a:gd name="connsiteY7" fmla="*/ 0 h 1088219"/>
                <a:gd name="connsiteX8" fmla="*/ 155552 w 155551"/>
                <a:gd name="connsiteY8" fmla="*/ 0 h 108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51" h="1088219">
                  <a:moveTo>
                    <a:pt x="155552" y="1088220"/>
                  </a:moveTo>
                  <a:lnTo>
                    <a:pt x="0" y="1088220"/>
                  </a:lnTo>
                  <a:lnTo>
                    <a:pt x="0" y="155483"/>
                  </a:lnTo>
                  <a:lnTo>
                    <a:pt x="155552" y="155483"/>
                  </a:lnTo>
                  <a:lnTo>
                    <a:pt x="155552" y="1088220"/>
                  </a:lnTo>
                  <a:moveTo>
                    <a:pt x="155552" y="0"/>
                  </a:moveTo>
                  <a:lnTo>
                    <a:pt x="0" y="0"/>
                  </a:lnTo>
                  <a:lnTo>
                    <a:pt x="155498" y="0"/>
                  </a:lnTo>
                  <a:cubicBezTo>
                    <a:pt x="155552" y="0"/>
                    <a:pt x="155552" y="0"/>
                    <a:pt x="155552" y="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2A5EA97-44B6-A5A5-0367-B9603AAD8AE2}"/>
                </a:ext>
              </a:extLst>
            </p:cNvPr>
            <p:cNvSpPr/>
            <p:nvPr/>
          </p:nvSpPr>
          <p:spPr>
            <a:xfrm>
              <a:off x="3356078" y="6846604"/>
              <a:ext cx="855453" cy="621824"/>
            </a:xfrm>
            <a:custGeom>
              <a:avLst/>
              <a:gdLst>
                <a:gd name="connsiteX0" fmla="*/ 699902 w 855453"/>
                <a:gd name="connsiteY0" fmla="*/ 621825 h 621824"/>
                <a:gd name="connsiteX1" fmla="*/ 388852 w 855453"/>
                <a:gd name="connsiteY1" fmla="*/ 621825 h 621824"/>
                <a:gd name="connsiteX2" fmla="*/ 388852 w 855453"/>
                <a:gd name="connsiteY2" fmla="*/ 575090 h 621824"/>
                <a:gd name="connsiteX3" fmla="*/ 388852 w 855453"/>
                <a:gd name="connsiteY3" fmla="*/ 572915 h 621824"/>
                <a:gd name="connsiteX4" fmla="*/ 388852 w 855453"/>
                <a:gd name="connsiteY4" fmla="*/ 466395 h 621824"/>
                <a:gd name="connsiteX5" fmla="*/ 544351 w 855453"/>
                <a:gd name="connsiteY5" fmla="*/ 466395 h 621824"/>
                <a:gd name="connsiteX6" fmla="*/ 699902 w 855453"/>
                <a:gd name="connsiteY6" fmla="*/ 310912 h 621824"/>
                <a:gd name="connsiteX7" fmla="*/ 699902 w 855453"/>
                <a:gd name="connsiteY7" fmla="*/ 0 h 621824"/>
                <a:gd name="connsiteX8" fmla="*/ 855454 w 855453"/>
                <a:gd name="connsiteY8" fmla="*/ 0 h 621824"/>
                <a:gd name="connsiteX9" fmla="*/ 855454 w 855453"/>
                <a:gd name="connsiteY9" fmla="*/ 466395 h 621824"/>
                <a:gd name="connsiteX10" fmla="*/ 699902 w 855453"/>
                <a:gd name="connsiteY10" fmla="*/ 621825 h 621824"/>
                <a:gd name="connsiteX11" fmla="*/ 233301 w 855453"/>
                <a:gd name="connsiteY11" fmla="*/ 621825 h 621824"/>
                <a:gd name="connsiteX12" fmla="*/ 0 w 855453"/>
                <a:gd name="connsiteY12" fmla="*/ 621825 h 621824"/>
                <a:gd name="connsiteX13" fmla="*/ 0 w 855453"/>
                <a:gd name="connsiteY13" fmla="*/ 466395 h 621824"/>
                <a:gd name="connsiteX14" fmla="*/ 233354 w 855453"/>
                <a:gd name="connsiteY14" fmla="*/ 466395 h 621824"/>
                <a:gd name="connsiteX15" fmla="*/ 233301 w 855453"/>
                <a:gd name="connsiteY15" fmla="*/ 466395 h 621824"/>
                <a:gd name="connsiteX16" fmla="*/ 233301 w 855453"/>
                <a:gd name="connsiteY16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5453" h="621824">
                  <a:moveTo>
                    <a:pt x="699902" y="621825"/>
                  </a:moveTo>
                  <a:lnTo>
                    <a:pt x="388852" y="621825"/>
                  </a:lnTo>
                  <a:lnTo>
                    <a:pt x="388852" y="575090"/>
                  </a:lnTo>
                  <a:cubicBezTo>
                    <a:pt x="388852" y="574347"/>
                    <a:pt x="388852" y="573657"/>
                    <a:pt x="388852" y="572915"/>
                  </a:cubicBezTo>
                  <a:lnTo>
                    <a:pt x="388852" y="466395"/>
                  </a:lnTo>
                  <a:lnTo>
                    <a:pt x="544351" y="466395"/>
                  </a:lnTo>
                  <a:cubicBezTo>
                    <a:pt x="630273" y="466395"/>
                    <a:pt x="699902" y="396796"/>
                    <a:pt x="699902" y="310912"/>
                  </a:cubicBezTo>
                  <a:lnTo>
                    <a:pt x="699902" y="0"/>
                  </a:lnTo>
                  <a:lnTo>
                    <a:pt x="855454" y="0"/>
                  </a:lnTo>
                  <a:lnTo>
                    <a:pt x="855454" y="466395"/>
                  </a:lnTo>
                  <a:cubicBezTo>
                    <a:pt x="855454" y="552226"/>
                    <a:pt x="785825" y="621825"/>
                    <a:pt x="699902" y="621825"/>
                  </a:cubicBezTo>
                  <a:moveTo>
                    <a:pt x="233301" y="621825"/>
                  </a:moveTo>
                  <a:lnTo>
                    <a:pt x="0" y="621825"/>
                  </a:lnTo>
                  <a:lnTo>
                    <a:pt x="0" y="466395"/>
                  </a:lnTo>
                  <a:lnTo>
                    <a:pt x="233354" y="466395"/>
                  </a:lnTo>
                  <a:lnTo>
                    <a:pt x="233301" y="466395"/>
                  </a:lnTo>
                  <a:lnTo>
                    <a:pt x="233301" y="621825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D74C306-63BE-FF89-990F-73BAD9FC9F0C}"/>
                </a:ext>
              </a:extLst>
            </p:cNvPr>
            <p:cNvSpPr/>
            <p:nvPr/>
          </p:nvSpPr>
          <p:spPr>
            <a:xfrm>
              <a:off x="2656229" y="5758385"/>
              <a:ext cx="1399751" cy="1554614"/>
            </a:xfrm>
            <a:custGeom>
              <a:avLst/>
              <a:gdLst>
                <a:gd name="connsiteX0" fmla="*/ 0 w 1399751"/>
                <a:gd name="connsiteY0" fmla="*/ 0 h 1554614"/>
                <a:gd name="connsiteX1" fmla="*/ 0 w 1399751"/>
                <a:gd name="connsiteY1" fmla="*/ 1399132 h 1554614"/>
                <a:gd name="connsiteX2" fmla="*/ 155498 w 1399751"/>
                <a:gd name="connsiteY2" fmla="*/ 1554614 h 1554614"/>
                <a:gd name="connsiteX3" fmla="*/ 1244200 w 1399751"/>
                <a:gd name="connsiteY3" fmla="*/ 1554614 h 1554614"/>
                <a:gd name="connsiteX4" fmla="*/ 1399752 w 1399751"/>
                <a:gd name="connsiteY4" fmla="*/ 1399132 h 1554614"/>
                <a:gd name="connsiteX5" fmla="*/ 1399752 w 1399751"/>
                <a:gd name="connsiteY5" fmla="*/ 0 h 1554614"/>
                <a:gd name="connsiteX6" fmla="*/ 0 w 1399751"/>
                <a:gd name="connsiteY6" fmla="*/ 0 h 15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751" h="1554614">
                  <a:moveTo>
                    <a:pt x="0" y="0"/>
                  </a:moveTo>
                  <a:lnTo>
                    <a:pt x="0" y="1399132"/>
                  </a:lnTo>
                  <a:cubicBezTo>
                    <a:pt x="0" y="1485016"/>
                    <a:pt x="69629" y="1554614"/>
                    <a:pt x="155498" y="1554614"/>
                  </a:cubicBezTo>
                  <a:lnTo>
                    <a:pt x="1244200" y="1554614"/>
                  </a:lnTo>
                  <a:cubicBezTo>
                    <a:pt x="1330122" y="1554614"/>
                    <a:pt x="1399752" y="1485016"/>
                    <a:pt x="1399752" y="1399132"/>
                  </a:cubicBezTo>
                  <a:lnTo>
                    <a:pt x="1399752" y="0"/>
                  </a:lnTo>
                  <a:lnTo>
                    <a:pt x="0" y="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56B611-C644-F013-E765-CF88C910BA22}"/>
                </a:ext>
              </a:extLst>
            </p:cNvPr>
            <p:cNvSpPr/>
            <p:nvPr/>
          </p:nvSpPr>
          <p:spPr>
            <a:xfrm>
              <a:off x="2656229" y="6846604"/>
              <a:ext cx="1399751" cy="466394"/>
            </a:xfrm>
            <a:custGeom>
              <a:avLst/>
              <a:gdLst>
                <a:gd name="connsiteX0" fmla="*/ 1244200 w 1399751"/>
                <a:gd name="connsiteY0" fmla="*/ 466395 h 466394"/>
                <a:gd name="connsiteX1" fmla="*/ 1088702 w 1399751"/>
                <a:gd name="connsiteY1" fmla="*/ 466395 h 466394"/>
                <a:gd name="connsiteX2" fmla="*/ 1088702 w 1399751"/>
                <a:gd name="connsiteY2" fmla="*/ 445600 h 466394"/>
                <a:gd name="connsiteX3" fmla="*/ 1166451 w 1399751"/>
                <a:gd name="connsiteY3" fmla="*/ 312610 h 466394"/>
                <a:gd name="connsiteX4" fmla="*/ 1166451 w 1399751"/>
                <a:gd name="connsiteY4" fmla="*/ 312292 h 466394"/>
                <a:gd name="connsiteX5" fmla="*/ 1166451 w 1399751"/>
                <a:gd name="connsiteY5" fmla="*/ 312238 h 466394"/>
                <a:gd name="connsiteX6" fmla="*/ 1166451 w 1399751"/>
                <a:gd name="connsiteY6" fmla="*/ 311602 h 466394"/>
                <a:gd name="connsiteX7" fmla="*/ 1166451 w 1399751"/>
                <a:gd name="connsiteY7" fmla="*/ 311549 h 466394"/>
                <a:gd name="connsiteX8" fmla="*/ 1166451 w 1399751"/>
                <a:gd name="connsiteY8" fmla="*/ 311337 h 466394"/>
                <a:gd name="connsiteX9" fmla="*/ 1166451 w 1399751"/>
                <a:gd name="connsiteY9" fmla="*/ 311231 h 466394"/>
                <a:gd name="connsiteX10" fmla="*/ 1166451 w 1399751"/>
                <a:gd name="connsiteY10" fmla="*/ 310912 h 466394"/>
                <a:gd name="connsiteX11" fmla="*/ 1039399 w 1399751"/>
                <a:gd name="connsiteY11" fmla="*/ 158082 h 466394"/>
                <a:gd name="connsiteX12" fmla="*/ 1010952 w 1399751"/>
                <a:gd name="connsiteY12" fmla="*/ 155483 h 466394"/>
                <a:gd name="connsiteX13" fmla="*/ 1010634 w 1399751"/>
                <a:gd name="connsiteY13" fmla="*/ 155483 h 466394"/>
                <a:gd name="connsiteX14" fmla="*/ 1010581 w 1399751"/>
                <a:gd name="connsiteY14" fmla="*/ 155483 h 466394"/>
                <a:gd name="connsiteX15" fmla="*/ 855401 w 1399751"/>
                <a:gd name="connsiteY15" fmla="*/ 310912 h 466394"/>
                <a:gd name="connsiteX16" fmla="*/ 933203 w 1399751"/>
                <a:gd name="connsiteY16" fmla="*/ 445600 h 466394"/>
                <a:gd name="connsiteX17" fmla="*/ 933203 w 1399751"/>
                <a:gd name="connsiteY17" fmla="*/ 466395 h 466394"/>
                <a:gd name="connsiteX18" fmla="*/ 466602 w 1399751"/>
                <a:gd name="connsiteY18" fmla="*/ 466395 h 466394"/>
                <a:gd name="connsiteX19" fmla="*/ 466602 w 1399751"/>
                <a:gd name="connsiteY19" fmla="*/ 445600 h 466394"/>
                <a:gd name="connsiteX20" fmla="*/ 544351 w 1399751"/>
                <a:gd name="connsiteY20" fmla="*/ 312610 h 466394"/>
                <a:gd name="connsiteX21" fmla="*/ 544351 w 1399751"/>
                <a:gd name="connsiteY21" fmla="*/ 312292 h 466394"/>
                <a:gd name="connsiteX22" fmla="*/ 544351 w 1399751"/>
                <a:gd name="connsiteY22" fmla="*/ 312238 h 466394"/>
                <a:gd name="connsiteX23" fmla="*/ 544351 w 1399751"/>
                <a:gd name="connsiteY23" fmla="*/ 311602 h 466394"/>
                <a:gd name="connsiteX24" fmla="*/ 544351 w 1399751"/>
                <a:gd name="connsiteY24" fmla="*/ 311549 h 466394"/>
                <a:gd name="connsiteX25" fmla="*/ 544351 w 1399751"/>
                <a:gd name="connsiteY25" fmla="*/ 311337 h 466394"/>
                <a:gd name="connsiteX26" fmla="*/ 544351 w 1399751"/>
                <a:gd name="connsiteY26" fmla="*/ 311231 h 466394"/>
                <a:gd name="connsiteX27" fmla="*/ 544351 w 1399751"/>
                <a:gd name="connsiteY27" fmla="*/ 310912 h 466394"/>
                <a:gd name="connsiteX28" fmla="*/ 417298 w 1399751"/>
                <a:gd name="connsiteY28" fmla="*/ 158082 h 466394"/>
                <a:gd name="connsiteX29" fmla="*/ 388799 w 1399751"/>
                <a:gd name="connsiteY29" fmla="*/ 155483 h 466394"/>
                <a:gd name="connsiteX30" fmla="*/ 388534 w 1399751"/>
                <a:gd name="connsiteY30" fmla="*/ 155483 h 466394"/>
                <a:gd name="connsiteX31" fmla="*/ 388481 w 1399751"/>
                <a:gd name="connsiteY31" fmla="*/ 155483 h 466394"/>
                <a:gd name="connsiteX32" fmla="*/ 233301 w 1399751"/>
                <a:gd name="connsiteY32" fmla="*/ 310912 h 466394"/>
                <a:gd name="connsiteX33" fmla="*/ 311103 w 1399751"/>
                <a:gd name="connsiteY33" fmla="*/ 445600 h 466394"/>
                <a:gd name="connsiteX34" fmla="*/ 311103 w 1399751"/>
                <a:gd name="connsiteY34" fmla="*/ 466395 h 466394"/>
                <a:gd name="connsiteX35" fmla="*/ 155498 w 1399751"/>
                <a:gd name="connsiteY35" fmla="*/ 466395 h 466394"/>
                <a:gd name="connsiteX36" fmla="*/ 155552 w 1399751"/>
                <a:gd name="connsiteY36" fmla="*/ 0 h 466394"/>
                <a:gd name="connsiteX37" fmla="*/ 1399752 w 1399751"/>
                <a:gd name="connsiteY37" fmla="*/ 0 h 466394"/>
                <a:gd name="connsiteX38" fmla="*/ 1399752 w 1399751"/>
                <a:gd name="connsiteY38" fmla="*/ 310912 h 466394"/>
                <a:gd name="connsiteX39" fmla="*/ 1244200 w 1399751"/>
                <a:gd name="connsiteY39" fmla="*/ 466395 h 466394"/>
                <a:gd name="connsiteX40" fmla="*/ 0 w 1399751"/>
                <a:gd name="connsiteY40" fmla="*/ 313034 h 466394"/>
                <a:gd name="connsiteX41" fmla="*/ 0 w 1399751"/>
                <a:gd name="connsiteY41" fmla="*/ 310912 h 466394"/>
                <a:gd name="connsiteX42" fmla="*/ 0 w 1399751"/>
                <a:gd name="connsiteY42" fmla="*/ 0 h 466394"/>
                <a:gd name="connsiteX43" fmla="*/ 0 w 1399751"/>
                <a:gd name="connsiteY43" fmla="*/ 313034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99751" h="466394">
                  <a:moveTo>
                    <a:pt x="1244200" y="466395"/>
                  </a:moveTo>
                  <a:lnTo>
                    <a:pt x="1088702" y="466395"/>
                  </a:lnTo>
                  <a:lnTo>
                    <a:pt x="1088702" y="445600"/>
                  </a:lnTo>
                  <a:cubicBezTo>
                    <a:pt x="1134767" y="418970"/>
                    <a:pt x="1165867" y="369424"/>
                    <a:pt x="1166451" y="312610"/>
                  </a:cubicBezTo>
                  <a:cubicBezTo>
                    <a:pt x="1166451" y="312504"/>
                    <a:pt x="1166451" y="312398"/>
                    <a:pt x="1166451" y="312292"/>
                  </a:cubicBezTo>
                  <a:cubicBezTo>
                    <a:pt x="1166451" y="312292"/>
                    <a:pt x="1166451" y="312238"/>
                    <a:pt x="1166451" y="312238"/>
                  </a:cubicBezTo>
                  <a:cubicBezTo>
                    <a:pt x="1166451" y="312026"/>
                    <a:pt x="1166451" y="311814"/>
                    <a:pt x="1166451" y="311602"/>
                  </a:cubicBezTo>
                  <a:cubicBezTo>
                    <a:pt x="1166451" y="311602"/>
                    <a:pt x="1166451" y="311549"/>
                    <a:pt x="1166451" y="311549"/>
                  </a:cubicBezTo>
                  <a:cubicBezTo>
                    <a:pt x="1166451" y="311496"/>
                    <a:pt x="1166451" y="311390"/>
                    <a:pt x="1166451" y="311337"/>
                  </a:cubicBezTo>
                  <a:cubicBezTo>
                    <a:pt x="1166451" y="311284"/>
                    <a:pt x="1166451" y="311231"/>
                    <a:pt x="1166451" y="311231"/>
                  </a:cubicBezTo>
                  <a:cubicBezTo>
                    <a:pt x="1166451" y="311124"/>
                    <a:pt x="1166451" y="311018"/>
                    <a:pt x="1166451" y="310912"/>
                  </a:cubicBezTo>
                  <a:cubicBezTo>
                    <a:pt x="1166451" y="234789"/>
                    <a:pt x="1111735" y="171450"/>
                    <a:pt x="1039399" y="158082"/>
                  </a:cubicBezTo>
                  <a:cubicBezTo>
                    <a:pt x="1030164" y="156384"/>
                    <a:pt x="1020664" y="155483"/>
                    <a:pt x="1010952" y="155483"/>
                  </a:cubicBezTo>
                  <a:cubicBezTo>
                    <a:pt x="1010846" y="155483"/>
                    <a:pt x="1010740" y="155483"/>
                    <a:pt x="1010634" y="155483"/>
                  </a:cubicBezTo>
                  <a:lnTo>
                    <a:pt x="1010581" y="155483"/>
                  </a:lnTo>
                  <a:cubicBezTo>
                    <a:pt x="924871" y="155642"/>
                    <a:pt x="855401" y="225187"/>
                    <a:pt x="855401" y="310912"/>
                  </a:cubicBezTo>
                  <a:cubicBezTo>
                    <a:pt x="855401" y="368469"/>
                    <a:pt x="886713" y="418705"/>
                    <a:pt x="933203" y="445600"/>
                  </a:cubicBezTo>
                  <a:lnTo>
                    <a:pt x="933203" y="466395"/>
                  </a:lnTo>
                  <a:lnTo>
                    <a:pt x="466602" y="466395"/>
                  </a:lnTo>
                  <a:lnTo>
                    <a:pt x="466602" y="445600"/>
                  </a:lnTo>
                  <a:cubicBezTo>
                    <a:pt x="512614" y="418970"/>
                    <a:pt x="543767" y="369424"/>
                    <a:pt x="544351" y="312610"/>
                  </a:cubicBezTo>
                  <a:cubicBezTo>
                    <a:pt x="544351" y="312504"/>
                    <a:pt x="544351" y="312398"/>
                    <a:pt x="544351" y="312292"/>
                  </a:cubicBezTo>
                  <a:cubicBezTo>
                    <a:pt x="544351" y="312292"/>
                    <a:pt x="544351" y="312238"/>
                    <a:pt x="544351" y="312238"/>
                  </a:cubicBezTo>
                  <a:cubicBezTo>
                    <a:pt x="544351" y="312026"/>
                    <a:pt x="544351" y="311814"/>
                    <a:pt x="544351" y="311602"/>
                  </a:cubicBezTo>
                  <a:cubicBezTo>
                    <a:pt x="544351" y="311602"/>
                    <a:pt x="544351" y="311549"/>
                    <a:pt x="544351" y="311549"/>
                  </a:cubicBezTo>
                  <a:cubicBezTo>
                    <a:pt x="544351" y="311496"/>
                    <a:pt x="544351" y="311390"/>
                    <a:pt x="544351" y="311337"/>
                  </a:cubicBezTo>
                  <a:cubicBezTo>
                    <a:pt x="544351" y="311284"/>
                    <a:pt x="544351" y="311231"/>
                    <a:pt x="544351" y="311231"/>
                  </a:cubicBezTo>
                  <a:cubicBezTo>
                    <a:pt x="544351" y="311124"/>
                    <a:pt x="544351" y="311018"/>
                    <a:pt x="544351" y="310912"/>
                  </a:cubicBezTo>
                  <a:cubicBezTo>
                    <a:pt x="544351" y="234789"/>
                    <a:pt x="489581" y="171450"/>
                    <a:pt x="417298" y="158082"/>
                  </a:cubicBezTo>
                  <a:cubicBezTo>
                    <a:pt x="408064" y="156384"/>
                    <a:pt x="398564" y="155483"/>
                    <a:pt x="388799" y="155483"/>
                  </a:cubicBezTo>
                  <a:cubicBezTo>
                    <a:pt x="388693" y="155483"/>
                    <a:pt x="388640" y="155483"/>
                    <a:pt x="388534" y="155483"/>
                  </a:cubicBezTo>
                  <a:cubicBezTo>
                    <a:pt x="388534" y="155483"/>
                    <a:pt x="388534" y="155483"/>
                    <a:pt x="388481" y="155483"/>
                  </a:cubicBezTo>
                  <a:cubicBezTo>
                    <a:pt x="302771" y="155642"/>
                    <a:pt x="233301" y="225187"/>
                    <a:pt x="233301" y="310912"/>
                  </a:cubicBezTo>
                  <a:cubicBezTo>
                    <a:pt x="233301" y="368469"/>
                    <a:pt x="264560" y="418705"/>
                    <a:pt x="311103" y="445600"/>
                  </a:cubicBezTo>
                  <a:lnTo>
                    <a:pt x="311103" y="466395"/>
                  </a:lnTo>
                  <a:lnTo>
                    <a:pt x="155498" y="466395"/>
                  </a:lnTo>
                  <a:lnTo>
                    <a:pt x="155552" y="0"/>
                  </a:lnTo>
                  <a:lnTo>
                    <a:pt x="1399752" y="0"/>
                  </a:lnTo>
                  <a:lnTo>
                    <a:pt x="1399752" y="310912"/>
                  </a:lnTo>
                  <a:cubicBezTo>
                    <a:pt x="1399752" y="396796"/>
                    <a:pt x="1330122" y="466395"/>
                    <a:pt x="1244200" y="466395"/>
                  </a:cubicBezTo>
                  <a:moveTo>
                    <a:pt x="0" y="313034"/>
                  </a:moveTo>
                  <a:cubicBezTo>
                    <a:pt x="0" y="312292"/>
                    <a:pt x="0" y="311602"/>
                    <a:pt x="0" y="310912"/>
                  </a:cubicBezTo>
                  <a:lnTo>
                    <a:pt x="0" y="0"/>
                  </a:lnTo>
                  <a:lnTo>
                    <a:pt x="0" y="313034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C17EB76-3661-19DC-4499-15A0DCA493C0}"/>
                </a:ext>
              </a:extLst>
            </p:cNvPr>
            <p:cNvSpPr/>
            <p:nvPr/>
          </p:nvSpPr>
          <p:spPr>
            <a:xfrm>
              <a:off x="2345179" y="4514683"/>
              <a:ext cx="2021851" cy="1243702"/>
            </a:xfrm>
            <a:custGeom>
              <a:avLst/>
              <a:gdLst>
                <a:gd name="connsiteX0" fmla="*/ 0 w 2021851"/>
                <a:gd name="connsiteY0" fmla="*/ 155483 h 1243702"/>
                <a:gd name="connsiteX1" fmla="*/ 155498 w 2021851"/>
                <a:gd name="connsiteY1" fmla="*/ 0 h 1243702"/>
                <a:gd name="connsiteX2" fmla="*/ 1866300 w 2021851"/>
                <a:gd name="connsiteY2" fmla="*/ 0 h 1243702"/>
                <a:gd name="connsiteX3" fmla="*/ 2021852 w 2021851"/>
                <a:gd name="connsiteY3" fmla="*/ 155483 h 1243702"/>
                <a:gd name="connsiteX4" fmla="*/ 2021852 w 2021851"/>
                <a:gd name="connsiteY4" fmla="*/ 1088220 h 1243702"/>
                <a:gd name="connsiteX5" fmla="*/ 1866300 w 2021851"/>
                <a:gd name="connsiteY5" fmla="*/ 1243702 h 1243702"/>
                <a:gd name="connsiteX6" fmla="*/ 155498 w 2021851"/>
                <a:gd name="connsiteY6" fmla="*/ 1243702 h 1243702"/>
                <a:gd name="connsiteX7" fmla="*/ 0 w 2021851"/>
                <a:gd name="connsiteY7" fmla="*/ 1088220 h 1243702"/>
                <a:gd name="connsiteX8" fmla="*/ 0 w 2021851"/>
                <a:gd name="connsiteY8" fmla="*/ 155483 h 124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1851" h="1243702">
                  <a:moveTo>
                    <a:pt x="0" y="155483"/>
                  </a:moveTo>
                  <a:cubicBezTo>
                    <a:pt x="0" y="69599"/>
                    <a:pt x="69629" y="0"/>
                    <a:pt x="155498" y="0"/>
                  </a:cubicBezTo>
                  <a:lnTo>
                    <a:pt x="1866300" y="0"/>
                  </a:lnTo>
                  <a:cubicBezTo>
                    <a:pt x="1952222" y="0"/>
                    <a:pt x="2021852" y="69599"/>
                    <a:pt x="2021852" y="155483"/>
                  </a:cubicBezTo>
                  <a:lnTo>
                    <a:pt x="2021852" y="1088220"/>
                  </a:lnTo>
                  <a:cubicBezTo>
                    <a:pt x="2021852" y="1174104"/>
                    <a:pt x="1952222" y="1243702"/>
                    <a:pt x="1866300" y="1243702"/>
                  </a:cubicBezTo>
                  <a:lnTo>
                    <a:pt x="155498" y="1243702"/>
                  </a:lnTo>
                  <a:cubicBezTo>
                    <a:pt x="69629" y="1243702"/>
                    <a:pt x="0" y="1174104"/>
                    <a:pt x="0" y="1088220"/>
                  </a:cubicBezTo>
                  <a:lnTo>
                    <a:pt x="0" y="155483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4D926B-5D23-C6FD-A084-9634D11C9438}"/>
                </a:ext>
              </a:extLst>
            </p:cNvPr>
            <p:cNvSpPr/>
            <p:nvPr/>
          </p:nvSpPr>
          <p:spPr>
            <a:xfrm>
              <a:off x="2345179" y="5136507"/>
              <a:ext cx="1012597" cy="621877"/>
            </a:xfrm>
            <a:custGeom>
              <a:avLst/>
              <a:gdLst>
                <a:gd name="connsiteX0" fmla="*/ 1012598 w 1012597"/>
                <a:gd name="connsiteY0" fmla="*/ 621878 h 621877"/>
                <a:gd name="connsiteX1" fmla="*/ 466602 w 1012597"/>
                <a:gd name="connsiteY1" fmla="*/ 621878 h 621877"/>
                <a:gd name="connsiteX2" fmla="*/ 311050 w 1012597"/>
                <a:gd name="connsiteY2" fmla="*/ 466395 h 621877"/>
                <a:gd name="connsiteX3" fmla="*/ 1012598 w 1012597"/>
                <a:gd name="connsiteY3" fmla="*/ 466395 h 621877"/>
                <a:gd name="connsiteX4" fmla="*/ 1012598 w 1012597"/>
                <a:gd name="connsiteY4" fmla="*/ 621878 h 621877"/>
                <a:gd name="connsiteX5" fmla="*/ 311050 w 1012597"/>
                <a:gd name="connsiteY5" fmla="*/ 621878 h 621877"/>
                <a:gd name="connsiteX6" fmla="*/ 155498 w 1012597"/>
                <a:gd name="connsiteY6" fmla="*/ 621878 h 621877"/>
                <a:gd name="connsiteX7" fmla="*/ 146264 w 1012597"/>
                <a:gd name="connsiteY7" fmla="*/ 621612 h 621877"/>
                <a:gd name="connsiteX8" fmla="*/ 0 w 1012597"/>
                <a:gd name="connsiteY8" fmla="*/ 466395 h 621877"/>
                <a:gd name="connsiteX9" fmla="*/ 0 w 1012597"/>
                <a:gd name="connsiteY9" fmla="*/ 0 h 621877"/>
                <a:gd name="connsiteX10" fmla="*/ 155445 w 1012597"/>
                <a:gd name="connsiteY10" fmla="*/ 0 h 621877"/>
                <a:gd name="connsiteX11" fmla="*/ 155445 w 1012597"/>
                <a:gd name="connsiteY11" fmla="*/ 310965 h 621877"/>
                <a:gd name="connsiteX12" fmla="*/ 155552 w 1012597"/>
                <a:gd name="connsiteY12" fmla="*/ 314891 h 621877"/>
                <a:gd name="connsiteX13" fmla="*/ 155552 w 1012597"/>
                <a:gd name="connsiteY13" fmla="*/ 466395 h 621877"/>
                <a:gd name="connsiteX14" fmla="*/ 311050 w 1012597"/>
                <a:gd name="connsiteY14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597" h="621877">
                  <a:moveTo>
                    <a:pt x="1012598" y="621878"/>
                  </a:moveTo>
                  <a:lnTo>
                    <a:pt x="466602" y="621878"/>
                  </a:lnTo>
                  <a:cubicBezTo>
                    <a:pt x="380679" y="621878"/>
                    <a:pt x="311050" y="552279"/>
                    <a:pt x="311050" y="466395"/>
                  </a:cubicBezTo>
                  <a:lnTo>
                    <a:pt x="1012598" y="466395"/>
                  </a:lnTo>
                  <a:lnTo>
                    <a:pt x="1012598" y="621878"/>
                  </a:lnTo>
                  <a:moveTo>
                    <a:pt x="311050" y="621878"/>
                  </a:moveTo>
                  <a:lnTo>
                    <a:pt x="155498" y="621878"/>
                  </a:lnTo>
                  <a:cubicBezTo>
                    <a:pt x="152420" y="621878"/>
                    <a:pt x="149342" y="621772"/>
                    <a:pt x="146264" y="621612"/>
                  </a:cubicBezTo>
                  <a:cubicBezTo>
                    <a:pt x="64694" y="616838"/>
                    <a:pt x="0" y="549149"/>
                    <a:pt x="0" y="466395"/>
                  </a:cubicBezTo>
                  <a:lnTo>
                    <a:pt x="0" y="0"/>
                  </a:lnTo>
                  <a:lnTo>
                    <a:pt x="155445" y="0"/>
                  </a:lnTo>
                  <a:lnTo>
                    <a:pt x="155445" y="310965"/>
                  </a:lnTo>
                  <a:cubicBezTo>
                    <a:pt x="155445" y="312238"/>
                    <a:pt x="155498" y="313565"/>
                    <a:pt x="155552" y="314891"/>
                  </a:cubicBezTo>
                  <a:lnTo>
                    <a:pt x="155552" y="466395"/>
                  </a:lnTo>
                  <a:cubicBezTo>
                    <a:pt x="155552" y="552279"/>
                    <a:pt x="225181" y="621878"/>
                    <a:pt x="311050" y="621878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6708564-E5CA-243A-1115-2A67FAD78AD0}"/>
                </a:ext>
              </a:extLst>
            </p:cNvPr>
            <p:cNvSpPr/>
            <p:nvPr/>
          </p:nvSpPr>
          <p:spPr>
            <a:xfrm>
              <a:off x="2500624" y="4670165"/>
              <a:ext cx="1710907" cy="932736"/>
            </a:xfrm>
            <a:custGeom>
              <a:avLst/>
              <a:gdLst>
                <a:gd name="connsiteX0" fmla="*/ 0 w 1710907"/>
                <a:gd name="connsiteY0" fmla="*/ 155430 h 932736"/>
                <a:gd name="connsiteX1" fmla="*/ 155552 w 1710907"/>
                <a:gd name="connsiteY1" fmla="*/ 0 h 932736"/>
                <a:gd name="connsiteX2" fmla="*/ 1555356 w 1710907"/>
                <a:gd name="connsiteY2" fmla="*/ 0 h 932736"/>
                <a:gd name="connsiteX3" fmla="*/ 1710908 w 1710907"/>
                <a:gd name="connsiteY3" fmla="*/ 155430 h 932736"/>
                <a:gd name="connsiteX4" fmla="*/ 1710908 w 1710907"/>
                <a:gd name="connsiteY4" fmla="*/ 777307 h 932736"/>
                <a:gd name="connsiteX5" fmla="*/ 1555356 w 1710907"/>
                <a:gd name="connsiteY5" fmla="*/ 932737 h 932736"/>
                <a:gd name="connsiteX6" fmla="*/ 155552 w 1710907"/>
                <a:gd name="connsiteY6" fmla="*/ 932737 h 932736"/>
                <a:gd name="connsiteX7" fmla="*/ 0 w 1710907"/>
                <a:gd name="connsiteY7" fmla="*/ 777307 h 932736"/>
                <a:gd name="connsiteX8" fmla="*/ 0 w 1710907"/>
                <a:gd name="connsiteY8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0907" h="932736">
                  <a:moveTo>
                    <a:pt x="0" y="155430"/>
                  </a:moveTo>
                  <a:cubicBezTo>
                    <a:pt x="0" y="69599"/>
                    <a:pt x="69682" y="0"/>
                    <a:pt x="155552" y="0"/>
                  </a:cubicBezTo>
                  <a:lnTo>
                    <a:pt x="1555356" y="0"/>
                  </a:lnTo>
                  <a:cubicBezTo>
                    <a:pt x="1641279" y="0"/>
                    <a:pt x="1710908" y="69599"/>
                    <a:pt x="1710908" y="155430"/>
                  </a:cubicBezTo>
                  <a:lnTo>
                    <a:pt x="1710908" y="777307"/>
                  </a:lnTo>
                  <a:cubicBezTo>
                    <a:pt x="1710908" y="863138"/>
                    <a:pt x="1641279" y="932737"/>
                    <a:pt x="1555356" y="932737"/>
                  </a:cubicBezTo>
                  <a:lnTo>
                    <a:pt x="155552" y="932737"/>
                  </a:lnTo>
                  <a:cubicBezTo>
                    <a:pt x="69682" y="932737"/>
                    <a:pt x="0" y="863138"/>
                    <a:pt x="0" y="777307"/>
                  </a:cubicBezTo>
                  <a:lnTo>
                    <a:pt x="0" y="15543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BD16F4-30F6-E8AE-71C6-04486BE4D5E8}"/>
                </a:ext>
              </a:extLst>
            </p:cNvPr>
            <p:cNvSpPr/>
            <p:nvPr/>
          </p:nvSpPr>
          <p:spPr>
            <a:xfrm>
              <a:off x="2500624" y="4825595"/>
              <a:ext cx="1710907" cy="621877"/>
            </a:xfrm>
            <a:custGeom>
              <a:avLst/>
              <a:gdLst>
                <a:gd name="connsiteX0" fmla="*/ 0 w 1710907"/>
                <a:gd name="connsiteY0" fmla="*/ 621878 h 621877"/>
                <a:gd name="connsiteX1" fmla="*/ 1710908 w 1710907"/>
                <a:gd name="connsiteY1" fmla="*/ 621878 h 621877"/>
                <a:gd name="connsiteX2" fmla="*/ 1710908 w 1710907"/>
                <a:gd name="connsiteY2" fmla="*/ 0 h 621877"/>
                <a:gd name="connsiteX3" fmla="*/ 0 w 1710907"/>
                <a:gd name="connsiteY3" fmla="*/ 0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907" h="621877">
                  <a:moveTo>
                    <a:pt x="0" y="621878"/>
                  </a:moveTo>
                  <a:lnTo>
                    <a:pt x="1710908" y="621878"/>
                  </a:lnTo>
                  <a:lnTo>
                    <a:pt x="1710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44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D7554F7-5E41-A479-20B6-7C52CAC52E5F}"/>
                </a:ext>
              </a:extLst>
            </p:cNvPr>
            <p:cNvSpPr/>
            <p:nvPr/>
          </p:nvSpPr>
          <p:spPr>
            <a:xfrm>
              <a:off x="2500624" y="5135659"/>
              <a:ext cx="857152" cy="311814"/>
            </a:xfrm>
            <a:custGeom>
              <a:avLst/>
              <a:gdLst>
                <a:gd name="connsiteX0" fmla="*/ 857152 w 857152"/>
                <a:gd name="connsiteY0" fmla="*/ 311814 h 311814"/>
                <a:gd name="connsiteX1" fmla="*/ 155605 w 857152"/>
                <a:gd name="connsiteY1" fmla="*/ 311814 h 311814"/>
                <a:gd name="connsiteX2" fmla="*/ 155605 w 857152"/>
                <a:gd name="connsiteY2" fmla="*/ 0 h 311814"/>
                <a:gd name="connsiteX3" fmla="*/ 857152 w 857152"/>
                <a:gd name="connsiteY3" fmla="*/ 0 h 311814"/>
                <a:gd name="connsiteX4" fmla="*/ 857152 w 857152"/>
                <a:gd name="connsiteY4" fmla="*/ 311814 h 311814"/>
                <a:gd name="connsiteX5" fmla="*/ 0 w 857152"/>
                <a:gd name="connsiteY5" fmla="*/ 311814 h 311814"/>
                <a:gd name="connsiteX6" fmla="*/ 0 w 857152"/>
                <a:gd name="connsiteY6" fmla="*/ 0 h 311814"/>
                <a:gd name="connsiteX7" fmla="*/ 106 w 857152"/>
                <a:gd name="connsiteY7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52" h="311814">
                  <a:moveTo>
                    <a:pt x="857152" y="311814"/>
                  </a:moveTo>
                  <a:lnTo>
                    <a:pt x="155605" y="311814"/>
                  </a:lnTo>
                  <a:lnTo>
                    <a:pt x="155605" y="0"/>
                  </a:lnTo>
                  <a:lnTo>
                    <a:pt x="857152" y="0"/>
                  </a:lnTo>
                  <a:lnTo>
                    <a:pt x="857152" y="311814"/>
                  </a:lnTo>
                  <a:moveTo>
                    <a:pt x="0" y="311814"/>
                  </a:moveTo>
                  <a:lnTo>
                    <a:pt x="0" y="0"/>
                  </a:lnTo>
                  <a:lnTo>
                    <a:pt x="106" y="311814"/>
                  </a:lnTo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EF10898-6CAD-046E-707A-6D818E77F6E7}"/>
                </a:ext>
              </a:extLst>
            </p:cNvPr>
            <p:cNvSpPr/>
            <p:nvPr/>
          </p:nvSpPr>
          <p:spPr>
            <a:xfrm>
              <a:off x="2811727" y="6069297"/>
              <a:ext cx="622100" cy="621824"/>
            </a:xfrm>
            <a:custGeom>
              <a:avLst/>
              <a:gdLst>
                <a:gd name="connsiteX0" fmla="*/ 622100 w 622100"/>
                <a:gd name="connsiteY0" fmla="*/ 310912 h 621824"/>
                <a:gd name="connsiteX1" fmla="*/ 311050 w 622100"/>
                <a:gd name="connsiteY1" fmla="*/ 621825 h 621824"/>
                <a:gd name="connsiteX2" fmla="*/ 0 w 622100"/>
                <a:gd name="connsiteY2" fmla="*/ 310912 h 621824"/>
                <a:gd name="connsiteX3" fmla="*/ 311050 w 622100"/>
                <a:gd name="connsiteY3" fmla="*/ 0 h 621824"/>
                <a:gd name="connsiteX4" fmla="*/ 622100 w 622100"/>
                <a:gd name="connsiteY4" fmla="*/ 310912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00" h="621824">
                  <a:moveTo>
                    <a:pt x="622100" y="310912"/>
                  </a:moveTo>
                  <a:cubicBezTo>
                    <a:pt x="622100" y="482628"/>
                    <a:pt x="482841" y="621825"/>
                    <a:pt x="311050" y="621825"/>
                  </a:cubicBezTo>
                  <a:cubicBezTo>
                    <a:pt x="139259" y="621825"/>
                    <a:pt x="0" y="482628"/>
                    <a:pt x="0" y="310912"/>
                  </a:cubicBezTo>
                  <a:cubicBezTo>
                    <a:pt x="0" y="139197"/>
                    <a:pt x="139259" y="0"/>
                    <a:pt x="311050" y="0"/>
                  </a:cubicBezTo>
                  <a:cubicBezTo>
                    <a:pt x="482841" y="0"/>
                    <a:pt x="622100" y="139197"/>
                    <a:pt x="622100" y="310912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E30DA3-8215-544A-30B2-A133E9B2D9EE}"/>
                </a:ext>
              </a:extLst>
            </p:cNvPr>
            <p:cNvSpPr/>
            <p:nvPr/>
          </p:nvSpPr>
          <p:spPr>
            <a:xfrm>
              <a:off x="3122777" y="6069297"/>
              <a:ext cx="301284" cy="621824"/>
            </a:xfrm>
            <a:custGeom>
              <a:avLst/>
              <a:gdLst>
                <a:gd name="connsiteX0" fmla="*/ 0 w 301284"/>
                <a:gd name="connsiteY0" fmla="*/ 621825 h 621824"/>
                <a:gd name="connsiteX1" fmla="*/ 265 w 301284"/>
                <a:gd name="connsiteY1" fmla="*/ 621825 h 621824"/>
                <a:gd name="connsiteX2" fmla="*/ 0 w 301284"/>
                <a:gd name="connsiteY2" fmla="*/ 621825 h 621824"/>
                <a:gd name="connsiteX3" fmla="*/ 531 w 301284"/>
                <a:gd name="connsiteY3" fmla="*/ 621825 h 621824"/>
                <a:gd name="connsiteX4" fmla="*/ 743 w 301284"/>
                <a:gd name="connsiteY4" fmla="*/ 621825 h 621824"/>
                <a:gd name="connsiteX5" fmla="*/ 531 w 301284"/>
                <a:gd name="connsiteY5" fmla="*/ 621825 h 621824"/>
                <a:gd name="connsiteX6" fmla="*/ 1008 w 301284"/>
                <a:gd name="connsiteY6" fmla="*/ 621825 h 621824"/>
                <a:gd name="connsiteX7" fmla="*/ 1221 w 301284"/>
                <a:gd name="connsiteY7" fmla="*/ 621825 h 621824"/>
                <a:gd name="connsiteX8" fmla="*/ 1008 w 301284"/>
                <a:gd name="connsiteY8" fmla="*/ 621825 h 621824"/>
                <a:gd name="connsiteX9" fmla="*/ 1539 w 301284"/>
                <a:gd name="connsiteY9" fmla="*/ 621825 h 621824"/>
                <a:gd name="connsiteX10" fmla="*/ 1698 w 301284"/>
                <a:gd name="connsiteY10" fmla="*/ 621825 h 621824"/>
                <a:gd name="connsiteX11" fmla="*/ 1539 w 301284"/>
                <a:gd name="connsiteY11" fmla="*/ 621825 h 621824"/>
                <a:gd name="connsiteX12" fmla="*/ 2017 w 301284"/>
                <a:gd name="connsiteY12" fmla="*/ 621825 h 621824"/>
                <a:gd name="connsiteX13" fmla="*/ 2176 w 301284"/>
                <a:gd name="connsiteY13" fmla="*/ 621825 h 621824"/>
                <a:gd name="connsiteX14" fmla="*/ 2017 w 301284"/>
                <a:gd name="connsiteY14" fmla="*/ 621825 h 621824"/>
                <a:gd name="connsiteX15" fmla="*/ 2547 w 301284"/>
                <a:gd name="connsiteY15" fmla="*/ 621825 h 621824"/>
                <a:gd name="connsiteX16" fmla="*/ 2707 w 301284"/>
                <a:gd name="connsiteY16" fmla="*/ 621825 h 621824"/>
                <a:gd name="connsiteX17" fmla="*/ 2547 w 301284"/>
                <a:gd name="connsiteY17" fmla="*/ 621825 h 621824"/>
                <a:gd name="connsiteX18" fmla="*/ 3025 w 301284"/>
                <a:gd name="connsiteY18" fmla="*/ 621825 h 621824"/>
                <a:gd name="connsiteX19" fmla="*/ 3184 w 301284"/>
                <a:gd name="connsiteY19" fmla="*/ 621825 h 621824"/>
                <a:gd name="connsiteX20" fmla="*/ 3025 w 301284"/>
                <a:gd name="connsiteY20" fmla="*/ 621825 h 621824"/>
                <a:gd name="connsiteX21" fmla="*/ 3556 w 301284"/>
                <a:gd name="connsiteY21" fmla="*/ 621825 h 621824"/>
                <a:gd name="connsiteX22" fmla="*/ 3662 w 301284"/>
                <a:gd name="connsiteY22" fmla="*/ 621825 h 621824"/>
                <a:gd name="connsiteX23" fmla="*/ 3556 w 301284"/>
                <a:gd name="connsiteY23" fmla="*/ 621825 h 621824"/>
                <a:gd name="connsiteX24" fmla="*/ 4033 w 301284"/>
                <a:gd name="connsiteY24" fmla="*/ 621825 h 621824"/>
                <a:gd name="connsiteX25" fmla="*/ 4140 w 301284"/>
                <a:gd name="connsiteY25" fmla="*/ 621825 h 621824"/>
                <a:gd name="connsiteX26" fmla="*/ 4033 w 301284"/>
                <a:gd name="connsiteY26" fmla="*/ 621825 h 621824"/>
                <a:gd name="connsiteX27" fmla="*/ 4564 w 301284"/>
                <a:gd name="connsiteY27" fmla="*/ 621825 h 621824"/>
                <a:gd name="connsiteX28" fmla="*/ 4564 w 301284"/>
                <a:gd name="connsiteY28" fmla="*/ 621825 h 621824"/>
                <a:gd name="connsiteX29" fmla="*/ 301285 w 301284"/>
                <a:gd name="connsiteY29" fmla="*/ 233197 h 621824"/>
                <a:gd name="connsiteX30" fmla="*/ 2547 w 301284"/>
                <a:gd name="connsiteY30" fmla="*/ 0 h 621824"/>
                <a:gd name="connsiteX31" fmla="*/ 301285 w 301284"/>
                <a:gd name="connsiteY31" fmla="*/ 233197 h 621824"/>
                <a:gd name="connsiteX32" fmla="*/ 2494 w 301284"/>
                <a:gd name="connsiteY32" fmla="*/ 0 h 621824"/>
                <a:gd name="connsiteX33" fmla="*/ 2017 w 301284"/>
                <a:gd name="connsiteY33" fmla="*/ 0 h 621824"/>
                <a:gd name="connsiteX34" fmla="*/ 2494 w 301284"/>
                <a:gd name="connsiteY34" fmla="*/ 0 h 621824"/>
                <a:gd name="connsiteX35" fmla="*/ 1911 w 301284"/>
                <a:gd name="connsiteY35" fmla="*/ 0 h 621824"/>
                <a:gd name="connsiteX36" fmla="*/ 1539 w 301284"/>
                <a:gd name="connsiteY36" fmla="*/ 0 h 621824"/>
                <a:gd name="connsiteX37" fmla="*/ 1911 w 301284"/>
                <a:gd name="connsiteY37" fmla="*/ 0 h 621824"/>
                <a:gd name="connsiteX38" fmla="*/ 1380 w 301284"/>
                <a:gd name="connsiteY38" fmla="*/ 0 h 621824"/>
                <a:gd name="connsiteX39" fmla="*/ 1008 w 301284"/>
                <a:gd name="connsiteY39" fmla="*/ 0 h 621824"/>
                <a:gd name="connsiteX40" fmla="*/ 1380 w 301284"/>
                <a:gd name="connsiteY40" fmla="*/ 0 h 621824"/>
                <a:gd name="connsiteX41" fmla="*/ 902 w 301284"/>
                <a:gd name="connsiteY41" fmla="*/ 0 h 621824"/>
                <a:gd name="connsiteX42" fmla="*/ 531 w 301284"/>
                <a:gd name="connsiteY42" fmla="*/ 0 h 621824"/>
                <a:gd name="connsiteX43" fmla="*/ 902 w 301284"/>
                <a:gd name="connsiteY43" fmla="*/ 0 h 621824"/>
                <a:gd name="connsiteX44" fmla="*/ 318 w 301284"/>
                <a:gd name="connsiteY44" fmla="*/ 0 h 621824"/>
                <a:gd name="connsiteX45" fmla="*/ 0 w 301284"/>
                <a:gd name="connsiteY45" fmla="*/ 0 h 621824"/>
                <a:gd name="connsiteX46" fmla="*/ 318 w 301284"/>
                <a:gd name="connsiteY46" fmla="*/ 0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01284" h="621824">
                  <a:moveTo>
                    <a:pt x="0" y="621825"/>
                  </a:moveTo>
                  <a:cubicBezTo>
                    <a:pt x="106" y="621825"/>
                    <a:pt x="212" y="621825"/>
                    <a:pt x="265" y="621825"/>
                  </a:cubicBezTo>
                  <a:cubicBezTo>
                    <a:pt x="212" y="621825"/>
                    <a:pt x="106" y="621825"/>
                    <a:pt x="0" y="621825"/>
                  </a:cubicBezTo>
                  <a:moveTo>
                    <a:pt x="531" y="621825"/>
                  </a:moveTo>
                  <a:cubicBezTo>
                    <a:pt x="584" y="621825"/>
                    <a:pt x="690" y="621825"/>
                    <a:pt x="743" y="621825"/>
                  </a:cubicBezTo>
                  <a:cubicBezTo>
                    <a:pt x="690" y="621825"/>
                    <a:pt x="584" y="621825"/>
                    <a:pt x="531" y="621825"/>
                  </a:cubicBezTo>
                  <a:moveTo>
                    <a:pt x="1008" y="621825"/>
                  </a:moveTo>
                  <a:cubicBezTo>
                    <a:pt x="1114" y="621825"/>
                    <a:pt x="1114" y="621825"/>
                    <a:pt x="1221" y="621825"/>
                  </a:cubicBezTo>
                  <a:cubicBezTo>
                    <a:pt x="1168" y="621825"/>
                    <a:pt x="1061" y="621825"/>
                    <a:pt x="1008" y="621825"/>
                  </a:cubicBezTo>
                  <a:moveTo>
                    <a:pt x="1539" y="621825"/>
                  </a:moveTo>
                  <a:cubicBezTo>
                    <a:pt x="1592" y="621825"/>
                    <a:pt x="1645" y="621825"/>
                    <a:pt x="1698" y="621825"/>
                  </a:cubicBezTo>
                  <a:cubicBezTo>
                    <a:pt x="1645" y="621825"/>
                    <a:pt x="1592" y="621825"/>
                    <a:pt x="1539" y="621825"/>
                  </a:cubicBezTo>
                  <a:moveTo>
                    <a:pt x="2017" y="621825"/>
                  </a:moveTo>
                  <a:cubicBezTo>
                    <a:pt x="2070" y="621825"/>
                    <a:pt x="2123" y="621825"/>
                    <a:pt x="2176" y="621825"/>
                  </a:cubicBezTo>
                  <a:cubicBezTo>
                    <a:pt x="2123" y="621825"/>
                    <a:pt x="2070" y="621825"/>
                    <a:pt x="2017" y="621825"/>
                  </a:cubicBezTo>
                  <a:moveTo>
                    <a:pt x="2547" y="621825"/>
                  </a:moveTo>
                  <a:cubicBezTo>
                    <a:pt x="2600" y="621825"/>
                    <a:pt x="2654" y="621825"/>
                    <a:pt x="2707" y="621825"/>
                  </a:cubicBezTo>
                  <a:cubicBezTo>
                    <a:pt x="2654" y="621825"/>
                    <a:pt x="2600" y="621825"/>
                    <a:pt x="2547" y="621825"/>
                  </a:cubicBezTo>
                  <a:moveTo>
                    <a:pt x="3025" y="621825"/>
                  </a:moveTo>
                  <a:cubicBezTo>
                    <a:pt x="3078" y="621825"/>
                    <a:pt x="3131" y="621825"/>
                    <a:pt x="3184" y="621825"/>
                  </a:cubicBezTo>
                  <a:cubicBezTo>
                    <a:pt x="3131" y="621825"/>
                    <a:pt x="3078" y="621825"/>
                    <a:pt x="3025" y="621825"/>
                  </a:cubicBezTo>
                  <a:moveTo>
                    <a:pt x="3556" y="621825"/>
                  </a:moveTo>
                  <a:cubicBezTo>
                    <a:pt x="3556" y="621825"/>
                    <a:pt x="3609" y="621825"/>
                    <a:pt x="3662" y="621825"/>
                  </a:cubicBezTo>
                  <a:cubicBezTo>
                    <a:pt x="3609" y="621825"/>
                    <a:pt x="3556" y="621825"/>
                    <a:pt x="3556" y="621825"/>
                  </a:cubicBezTo>
                  <a:moveTo>
                    <a:pt x="4033" y="621825"/>
                  </a:moveTo>
                  <a:cubicBezTo>
                    <a:pt x="4086" y="621825"/>
                    <a:pt x="4086" y="621825"/>
                    <a:pt x="4140" y="621825"/>
                  </a:cubicBezTo>
                  <a:cubicBezTo>
                    <a:pt x="4086" y="621825"/>
                    <a:pt x="4086" y="621825"/>
                    <a:pt x="4033" y="621825"/>
                  </a:cubicBezTo>
                  <a:moveTo>
                    <a:pt x="4564" y="621825"/>
                  </a:moveTo>
                  <a:lnTo>
                    <a:pt x="4564" y="621825"/>
                  </a:lnTo>
                  <a:moveTo>
                    <a:pt x="301285" y="233197"/>
                  </a:moveTo>
                  <a:cubicBezTo>
                    <a:pt x="266948" y="99836"/>
                    <a:pt x="146370" y="1167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  <a:moveTo>
                    <a:pt x="2494" y="0"/>
                  </a:moveTo>
                  <a:cubicBezTo>
                    <a:pt x="2335" y="0"/>
                    <a:pt x="2176" y="0"/>
                    <a:pt x="2017" y="0"/>
                  </a:cubicBezTo>
                  <a:cubicBezTo>
                    <a:pt x="2176" y="0"/>
                    <a:pt x="2282" y="0"/>
                    <a:pt x="2494" y="0"/>
                  </a:cubicBezTo>
                  <a:moveTo>
                    <a:pt x="1911" y="0"/>
                  </a:moveTo>
                  <a:cubicBezTo>
                    <a:pt x="1804" y="0"/>
                    <a:pt x="1645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moveTo>
                    <a:pt x="1380" y="0"/>
                  </a:moveTo>
                  <a:cubicBezTo>
                    <a:pt x="1274" y="0"/>
                    <a:pt x="1114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moveTo>
                    <a:pt x="902" y="0"/>
                  </a:moveTo>
                  <a:cubicBezTo>
                    <a:pt x="743" y="0"/>
                    <a:pt x="637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moveTo>
                    <a:pt x="318" y="0"/>
                  </a:moveTo>
                  <a:cubicBezTo>
                    <a:pt x="212" y="0"/>
                    <a:pt x="106" y="0"/>
                    <a:pt x="0" y="0"/>
                  </a:cubicBezTo>
                  <a:cubicBezTo>
                    <a:pt x="106" y="0"/>
                    <a:pt x="212" y="0"/>
                    <a:pt x="318" y="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02773A2-2493-C933-7E5B-5F7A524F9FC7}"/>
                </a:ext>
              </a:extLst>
            </p:cNvPr>
            <p:cNvSpPr/>
            <p:nvPr/>
          </p:nvSpPr>
          <p:spPr>
            <a:xfrm>
              <a:off x="3122777" y="6069297"/>
              <a:ext cx="301284" cy="233197"/>
            </a:xfrm>
            <a:custGeom>
              <a:avLst/>
              <a:gdLst>
                <a:gd name="connsiteX0" fmla="*/ 301285 w 301284"/>
                <a:gd name="connsiteY0" fmla="*/ 233197 h 233197"/>
                <a:gd name="connsiteX1" fmla="*/ 0 w 301284"/>
                <a:gd name="connsiteY1" fmla="*/ 233197 h 233197"/>
                <a:gd name="connsiteX2" fmla="*/ 0 w 301284"/>
                <a:gd name="connsiteY2" fmla="*/ 0 h 233197"/>
                <a:gd name="connsiteX3" fmla="*/ 318 w 301284"/>
                <a:gd name="connsiteY3" fmla="*/ 0 h 233197"/>
                <a:gd name="connsiteX4" fmla="*/ 531 w 301284"/>
                <a:gd name="connsiteY4" fmla="*/ 0 h 233197"/>
                <a:gd name="connsiteX5" fmla="*/ 902 w 301284"/>
                <a:gd name="connsiteY5" fmla="*/ 0 h 233197"/>
                <a:gd name="connsiteX6" fmla="*/ 1008 w 301284"/>
                <a:gd name="connsiteY6" fmla="*/ 0 h 233197"/>
                <a:gd name="connsiteX7" fmla="*/ 1380 w 301284"/>
                <a:gd name="connsiteY7" fmla="*/ 0 h 233197"/>
                <a:gd name="connsiteX8" fmla="*/ 1539 w 301284"/>
                <a:gd name="connsiteY8" fmla="*/ 0 h 233197"/>
                <a:gd name="connsiteX9" fmla="*/ 1911 w 301284"/>
                <a:gd name="connsiteY9" fmla="*/ 0 h 233197"/>
                <a:gd name="connsiteX10" fmla="*/ 2017 w 301284"/>
                <a:gd name="connsiteY10" fmla="*/ 0 h 233197"/>
                <a:gd name="connsiteX11" fmla="*/ 2494 w 301284"/>
                <a:gd name="connsiteY11" fmla="*/ 0 h 233197"/>
                <a:gd name="connsiteX12" fmla="*/ 2547 w 301284"/>
                <a:gd name="connsiteY12" fmla="*/ 0 h 233197"/>
                <a:gd name="connsiteX13" fmla="*/ 301285 w 301284"/>
                <a:gd name="connsiteY13" fmla="*/ 233197 h 2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284" h="233197">
                  <a:moveTo>
                    <a:pt x="301285" y="233197"/>
                  </a:moveTo>
                  <a:lnTo>
                    <a:pt x="0" y="233197"/>
                  </a:lnTo>
                  <a:lnTo>
                    <a:pt x="0" y="0"/>
                  </a:lnTo>
                  <a:cubicBezTo>
                    <a:pt x="106" y="0"/>
                    <a:pt x="212" y="0"/>
                    <a:pt x="318" y="0"/>
                  </a:cubicBezTo>
                  <a:cubicBezTo>
                    <a:pt x="371" y="0"/>
                    <a:pt x="425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cubicBezTo>
                    <a:pt x="902" y="0"/>
                    <a:pt x="955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cubicBezTo>
                    <a:pt x="1433" y="0"/>
                    <a:pt x="1486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cubicBezTo>
                    <a:pt x="1964" y="0"/>
                    <a:pt x="2017" y="0"/>
                    <a:pt x="2017" y="0"/>
                  </a:cubicBezTo>
                  <a:cubicBezTo>
                    <a:pt x="2176" y="0"/>
                    <a:pt x="2335" y="0"/>
                    <a:pt x="2494" y="0"/>
                  </a:cubicBezTo>
                  <a:cubicBezTo>
                    <a:pt x="2494" y="0"/>
                    <a:pt x="2494" y="0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647CC96-E7BF-197A-1D7A-684AA8B539BE}"/>
                </a:ext>
              </a:extLst>
            </p:cNvPr>
            <p:cNvSpPr/>
            <p:nvPr/>
          </p:nvSpPr>
          <p:spPr>
            <a:xfrm>
              <a:off x="2812152" y="6396495"/>
              <a:ext cx="606868" cy="294626"/>
            </a:xfrm>
            <a:custGeom>
              <a:avLst/>
              <a:gdLst>
                <a:gd name="connsiteX0" fmla="*/ 310625 w 606868"/>
                <a:gd name="connsiteY0" fmla="*/ 294627 h 294626"/>
                <a:gd name="connsiteX1" fmla="*/ 14382 w 606868"/>
                <a:gd name="connsiteY1" fmla="*/ 78882 h 294626"/>
                <a:gd name="connsiteX2" fmla="*/ 310625 w 606868"/>
                <a:gd name="connsiteY2" fmla="*/ 78882 h 294626"/>
                <a:gd name="connsiteX3" fmla="*/ 310625 w 606868"/>
                <a:gd name="connsiteY3" fmla="*/ 294627 h 294626"/>
                <a:gd name="connsiteX4" fmla="*/ 310891 w 606868"/>
                <a:gd name="connsiteY4" fmla="*/ 294627 h 294626"/>
                <a:gd name="connsiteX5" fmla="*/ 311156 w 606868"/>
                <a:gd name="connsiteY5" fmla="*/ 294627 h 294626"/>
                <a:gd name="connsiteX6" fmla="*/ 310891 w 606868"/>
                <a:gd name="connsiteY6" fmla="*/ 294627 h 294626"/>
                <a:gd name="connsiteX7" fmla="*/ 311368 w 606868"/>
                <a:gd name="connsiteY7" fmla="*/ 294627 h 294626"/>
                <a:gd name="connsiteX8" fmla="*/ 311634 w 606868"/>
                <a:gd name="connsiteY8" fmla="*/ 294627 h 294626"/>
                <a:gd name="connsiteX9" fmla="*/ 311368 w 606868"/>
                <a:gd name="connsiteY9" fmla="*/ 294627 h 294626"/>
                <a:gd name="connsiteX10" fmla="*/ 311846 w 606868"/>
                <a:gd name="connsiteY10" fmla="*/ 294627 h 294626"/>
                <a:gd name="connsiteX11" fmla="*/ 312165 w 606868"/>
                <a:gd name="connsiteY11" fmla="*/ 294627 h 294626"/>
                <a:gd name="connsiteX12" fmla="*/ 311846 w 606868"/>
                <a:gd name="connsiteY12" fmla="*/ 294627 h 294626"/>
                <a:gd name="connsiteX13" fmla="*/ 312324 w 606868"/>
                <a:gd name="connsiteY13" fmla="*/ 294627 h 294626"/>
                <a:gd name="connsiteX14" fmla="*/ 312642 w 606868"/>
                <a:gd name="connsiteY14" fmla="*/ 294627 h 294626"/>
                <a:gd name="connsiteX15" fmla="*/ 312324 w 606868"/>
                <a:gd name="connsiteY15" fmla="*/ 294627 h 294626"/>
                <a:gd name="connsiteX16" fmla="*/ 312801 w 606868"/>
                <a:gd name="connsiteY16" fmla="*/ 294627 h 294626"/>
                <a:gd name="connsiteX17" fmla="*/ 313173 w 606868"/>
                <a:gd name="connsiteY17" fmla="*/ 294627 h 294626"/>
                <a:gd name="connsiteX18" fmla="*/ 312801 w 606868"/>
                <a:gd name="connsiteY18" fmla="*/ 294627 h 294626"/>
                <a:gd name="connsiteX19" fmla="*/ 313332 w 606868"/>
                <a:gd name="connsiteY19" fmla="*/ 294627 h 294626"/>
                <a:gd name="connsiteX20" fmla="*/ 313651 w 606868"/>
                <a:gd name="connsiteY20" fmla="*/ 294627 h 294626"/>
                <a:gd name="connsiteX21" fmla="*/ 313332 w 606868"/>
                <a:gd name="connsiteY21" fmla="*/ 294627 h 294626"/>
                <a:gd name="connsiteX22" fmla="*/ 313810 w 606868"/>
                <a:gd name="connsiteY22" fmla="*/ 294627 h 294626"/>
                <a:gd name="connsiteX23" fmla="*/ 314181 w 606868"/>
                <a:gd name="connsiteY23" fmla="*/ 294627 h 294626"/>
                <a:gd name="connsiteX24" fmla="*/ 313810 w 606868"/>
                <a:gd name="connsiteY24" fmla="*/ 294627 h 294626"/>
                <a:gd name="connsiteX25" fmla="*/ 314287 w 606868"/>
                <a:gd name="connsiteY25" fmla="*/ 294627 h 294626"/>
                <a:gd name="connsiteX26" fmla="*/ 314659 w 606868"/>
                <a:gd name="connsiteY26" fmla="*/ 294627 h 294626"/>
                <a:gd name="connsiteX27" fmla="*/ 314287 w 606868"/>
                <a:gd name="connsiteY27" fmla="*/ 294627 h 294626"/>
                <a:gd name="connsiteX28" fmla="*/ 314765 w 606868"/>
                <a:gd name="connsiteY28" fmla="*/ 294627 h 294626"/>
                <a:gd name="connsiteX29" fmla="*/ 315190 w 606868"/>
                <a:gd name="connsiteY29" fmla="*/ 294627 h 294626"/>
                <a:gd name="connsiteX30" fmla="*/ 314765 w 606868"/>
                <a:gd name="connsiteY30" fmla="*/ 294627 h 294626"/>
                <a:gd name="connsiteX31" fmla="*/ 315190 w 606868"/>
                <a:gd name="connsiteY31" fmla="*/ 294627 h 294626"/>
                <a:gd name="connsiteX32" fmla="*/ 606869 w 606868"/>
                <a:gd name="connsiteY32" fmla="*/ 78882 h 294626"/>
                <a:gd name="connsiteX33" fmla="*/ 315190 w 606868"/>
                <a:gd name="connsiteY33" fmla="*/ 294627 h 294626"/>
                <a:gd name="connsiteX34" fmla="*/ 8173 w 606868"/>
                <a:gd name="connsiteY34" fmla="*/ 56655 h 294626"/>
                <a:gd name="connsiteX35" fmla="*/ 0 w 606868"/>
                <a:gd name="connsiteY35" fmla="*/ 0 h 294626"/>
                <a:gd name="connsiteX36" fmla="*/ 8173 w 606868"/>
                <a:gd name="connsiteY36" fmla="*/ 56655 h 29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6868" h="294626">
                  <a:moveTo>
                    <a:pt x="310625" y="294627"/>
                  </a:moveTo>
                  <a:cubicBezTo>
                    <a:pt x="172057" y="294627"/>
                    <a:pt x="54610" y="204021"/>
                    <a:pt x="14382" y="78882"/>
                  </a:cubicBezTo>
                  <a:lnTo>
                    <a:pt x="310625" y="78882"/>
                  </a:lnTo>
                  <a:lnTo>
                    <a:pt x="310625" y="294627"/>
                  </a:lnTo>
                  <a:moveTo>
                    <a:pt x="310891" y="294627"/>
                  </a:moveTo>
                  <a:cubicBezTo>
                    <a:pt x="310997" y="294627"/>
                    <a:pt x="311050" y="294627"/>
                    <a:pt x="311156" y="294627"/>
                  </a:cubicBezTo>
                  <a:cubicBezTo>
                    <a:pt x="311050" y="294627"/>
                    <a:pt x="310997" y="294627"/>
                    <a:pt x="310891" y="294627"/>
                  </a:cubicBezTo>
                  <a:moveTo>
                    <a:pt x="311368" y="294627"/>
                  </a:moveTo>
                  <a:cubicBezTo>
                    <a:pt x="311475" y="294627"/>
                    <a:pt x="311581" y="294627"/>
                    <a:pt x="311634" y="294627"/>
                  </a:cubicBezTo>
                  <a:cubicBezTo>
                    <a:pt x="311581" y="294627"/>
                    <a:pt x="311475" y="294627"/>
                    <a:pt x="311368" y="294627"/>
                  </a:cubicBezTo>
                  <a:moveTo>
                    <a:pt x="311846" y="294627"/>
                  </a:moveTo>
                  <a:cubicBezTo>
                    <a:pt x="311952" y="294627"/>
                    <a:pt x="312058" y="294627"/>
                    <a:pt x="312165" y="294627"/>
                  </a:cubicBezTo>
                  <a:cubicBezTo>
                    <a:pt x="312058" y="294627"/>
                    <a:pt x="311952" y="294627"/>
                    <a:pt x="311846" y="294627"/>
                  </a:cubicBezTo>
                  <a:moveTo>
                    <a:pt x="312324" y="294627"/>
                  </a:moveTo>
                  <a:cubicBezTo>
                    <a:pt x="312430" y="294627"/>
                    <a:pt x="312536" y="294627"/>
                    <a:pt x="312642" y="294627"/>
                  </a:cubicBezTo>
                  <a:cubicBezTo>
                    <a:pt x="312536" y="294627"/>
                    <a:pt x="312430" y="294627"/>
                    <a:pt x="312324" y="294627"/>
                  </a:cubicBezTo>
                  <a:moveTo>
                    <a:pt x="312801" y="294627"/>
                  </a:moveTo>
                  <a:cubicBezTo>
                    <a:pt x="312908" y="294627"/>
                    <a:pt x="313067" y="294627"/>
                    <a:pt x="313173" y="294627"/>
                  </a:cubicBezTo>
                  <a:cubicBezTo>
                    <a:pt x="313067" y="294627"/>
                    <a:pt x="312908" y="294627"/>
                    <a:pt x="312801" y="294627"/>
                  </a:cubicBezTo>
                  <a:moveTo>
                    <a:pt x="313332" y="294627"/>
                  </a:moveTo>
                  <a:cubicBezTo>
                    <a:pt x="313438" y="294627"/>
                    <a:pt x="313544" y="294627"/>
                    <a:pt x="313651" y="294627"/>
                  </a:cubicBezTo>
                  <a:cubicBezTo>
                    <a:pt x="313544" y="294627"/>
                    <a:pt x="313438" y="294627"/>
                    <a:pt x="313332" y="294627"/>
                  </a:cubicBezTo>
                  <a:moveTo>
                    <a:pt x="313810" y="294627"/>
                  </a:moveTo>
                  <a:cubicBezTo>
                    <a:pt x="313916" y="294627"/>
                    <a:pt x="314022" y="294627"/>
                    <a:pt x="314181" y="294627"/>
                  </a:cubicBezTo>
                  <a:cubicBezTo>
                    <a:pt x="314022" y="294627"/>
                    <a:pt x="313916" y="294627"/>
                    <a:pt x="313810" y="294627"/>
                  </a:cubicBezTo>
                  <a:moveTo>
                    <a:pt x="314287" y="294627"/>
                  </a:moveTo>
                  <a:cubicBezTo>
                    <a:pt x="314394" y="294627"/>
                    <a:pt x="314553" y="294627"/>
                    <a:pt x="314659" y="294627"/>
                  </a:cubicBezTo>
                  <a:cubicBezTo>
                    <a:pt x="314553" y="294627"/>
                    <a:pt x="314394" y="294627"/>
                    <a:pt x="314287" y="294627"/>
                  </a:cubicBezTo>
                  <a:moveTo>
                    <a:pt x="314765" y="294627"/>
                  </a:moveTo>
                  <a:cubicBezTo>
                    <a:pt x="314871" y="294627"/>
                    <a:pt x="315030" y="294627"/>
                    <a:pt x="315190" y="294627"/>
                  </a:cubicBezTo>
                  <a:cubicBezTo>
                    <a:pt x="315030" y="294627"/>
                    <a:pt x="314871" y="294627"/>
                    <a:pt x="314765" y="294627"/>
                  </a:cubicBezTo>
                  <a:moveTo>
                    <a:pt x="315190" y="294627"/>
                  </a:moveTo>
                  <a:cubicBezTo>
                    <a:pt x="451795" y="292664"/>
                    <a:pt x="567065" y="202695"/>
                    <a:pt x="606869" y="78882"/>
                  </a:cubicBezTo>
                  <a:cubicBezTo>
                    <a:pt x="567065" y="202642"/>
                    <a:pt x="451795" y="292664"/>
                    <a:pt x="315190" y="294627"/>
                  </a:cubicBezTo>
                  <a:moveTo>
                    <a:pt x="8173" y="56655"/>
                  </a:moveTo>
                  <a:cubicBezTo>
                    <a:pt x="3768" y="38353"/>
                    <a:pt x="1008" y="19415"/>
                    <a:pt x="0" y="0"/>
                  </a:cubicBezTo>
                  <a:cubicBezTo>
                    <a:pt x="1008" y="19415"/>
                    <a:pt x="3768" y="38353"/>
                    <a:pt x="8173" y="5665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0E09FF-3752-FC6D-E7F5-DEF024ECC109}"/>
                </a:ext>
              </a:extLst>
            </p:cNvPr>
            <p:cNvSpPr/>
            <p:nvPr/>
          </p:nvSpPr>
          <p:spPr>
            <a:xfrm>
              <a:off x="3122777" y="6475377"/>
              <a:ext cx="296243" cy="215744"/>
            </a:xfrm>
            <a:custGeom>
              <a:avLst/>
              <a:gdLst>
                <a:gd name="connsiteX0" fmla="*/ 0 w 296243"/>
                <a:gd name="connsiteY0" fmla="*/ 215745 h 215744"/>
                <a:gd name="connsiteX1" fmla="*/ 0 w 296243"/>
                <a:gd name="connsiteY1" fmla="*/ 0 h 215744"/>
                <a:gd name="connsiteX2" fmla="*/ 296243 w 296243"/>
                <a:gd name="connsiteY2" fmla="*/ 0 h 215744"/>
                <a:gd name="connsiteX3" fmla="*/ 4564 w 296243"/>
                <a:gd name="connsiteY3" fmla="*/ 215745 h 215744"/>
                <a:gd name="connsiteX4" fmla="*/ 4140 w 296243"/>
                <a:gd name="connsiteY4" fmla="*/ 215745 h 215744"/>
                <a:gd name="connsiteX5" fmla="*/ 4033 w 296243"/>
                <a:gd name="connsiteY5" fmla="*/ 215745 h 215744"/>
                <a:gd name="connsiteX6" fmla="*/ 3662 w 296243"/>
                <a:gd name="connsiteY6" fmla="*/ 215745 h 215744"/>
                <a:gd name="connsiteX7" fmla="*/ 3556 w 296243"/>
                <a:gd name="connsiteY7" fmla="*/ 215745 h 215744"/>
                <a:gd name="connsiteX8" fmla="*/ 3184 w 296243"/>
                <a:gd name="connsiteY8" fmla="*/ 215745 h 215744"/>
                <a:gd name="connsiteX9" fmla="*/ 3025 w 296243"/>
                <a:gd name="connsiteY9" fmla="*/ 215745 h 215744"/>
                <a:gd name="connsiteX10" fmla="*/ 2707 w 296243"/>
                <a:gd name="connsiteY10" fmla="*/ 215745 h 215744"/>
                <a:gd name="connsiteX11" fmla="*/ 2547 w 296243"/>
                <a:gd name="connsiteY11" fmla="*/ 215745 h 215744"/>
                <a:gd name="connsiteX12" fmla="*/ 2176 w 296243"/>
                <a:gd name="connsiteY12" fmla="*/ 215745 h 215744"/>
                <a:gd name="connsiteX13" fmla="*/ 2017 w 296243"/>
                <a:gd name="connsiteY13" fmla="*/ 215745 h 215744"/>
                <a:gd name="connsiteX14" fmla="*/ 1698 w 296243"/>
                <a:gd name="connsiteY14" fmla="*/ 215745 h 215744"/>
                <a:gd name="connsiteX15" fmla="*/ 1539 w 296243"/>
                <a:gd name="connsiteY15" fmla="*/ 215745 h 215744"/>
                <a:gd name="connsiteX16" fmla="*/ 1221 w 296243"/>
                <a:gd name="connsiteY16" fmla="*/ 215745 h 215744"/>
                <a:gd name="connsiteX17" fmla="*/ 1008 w 296243"/>
                <a:gd name="connsiteY17" fmla="*/ 215745 h 215744"/>
                <a:gd name="connsiteX18" fmla="*/ 743 w 296243"/>
                <a:gd name="connsiteY18" fmla="*/ 215745 h 215744"/>
                <a:gd name="connsiteX19" fmla="*/ 531 w 296243"/>
                <a:gd name="connsiteY19" fmla="*/ 215745 h 215744"/>
                <a:gd name="connsiteX20" fmla="*/ 265 w 296243"/>
                <a:gd name="connsiteY20" fmla="*/ 215745 h 215744"/>
                <a:gd name="connsiteX21" fmla="*/ 0 w 296243"/>
                <a:gd name="connsiteY21" fmla="*/ 215745 h 2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6243" h="215744">
                  <a:moveTo>
                    <a:pt x="0" y="215745"/>
                  </a:moveTo>
                  <a:lnTo>
                    <a:pt x="0" y="0"/>
                  </a:lnTo>
                  <a:lnTo>
                    <a:pt x="296243" y="0"/>
                  </a:lnTo>
                  <a:cubicBezTo>
                    <a:pt x="256440" y="123813"/>
                    <a:pt x="141169" y="213782"/>
                    <a:pt x="4564" y="215745"/>
                  </a:cubicBezTo>
                  <a:cubicBezTo>
                    <a:pt x="4405" y="215745"/>
                    <a:pt x="4246" y="215745"/>
                    <a:pt x="4140" y="215745"/>
                  </a:cubicBezTo>
                  <a:cubicBezTo>
                    <a:pt x="4086" y="215745"/>
                    <a:pt x="4086" y="215745"/>
                    <a:pt x="4033" y="215745"/>
                  </a:cubicBezTo>
                  <a:cubicBezTo>
                    <a:pt x="3927" y="215745"/>
                    <a:pt x="3768" y="215745"/>
                    <a:pt x="3662" y="215745"/>
                  </a:cubicBezTo>
                  <a:cubicBezTo>
                    <a:pt x="3609" y="215745"/>
                    <a:pt x="3556" y="215745"/>
                    <a:pt x="3556" y="215745"/>
                  </a:cubicBezTo>
                  <a:cubicBezTo>
                    <a:pt x="3397" y="215745"/>
                    <a:pt x="3290" y="215745"/>
                    <a:pt x="3184" y="215745"/>
                  </a:cubicBezTo>
                  <a:cubicBezTo>
                    <a:pt x="3131" y="215745"/>
                    <a:pt x="3078" y="215745"/>
                    <a:pt x="3025" y="215745"/>
                  </a:cubicBezTo>
                  <a:cubicBezTo>
                    <a:pt x="2919" y="215745"/>
                    <a:pt x="2813" y="215745"/>
                    <a:pt x="2707" y="215745"/>
                  </a:cubicBezTo>
                  <a:cubicBezTo>
                    <a:pt x="2654" y="215745"/>
                    <a:pt x="2600" y="215745"/>
                    <a:pt x="2547" y="215745"/>
                  </a:cubicBezTo>
                  <a:cubicBezTo>
                    <a:pt x="2441" y="215745"/>
                    <a:pt x="2282" y="215745"/>
                    <a:pt x="2176" y="215745"/>
                  </a:cubicBezTo>
                  <a:cubicBezTo>
                    <a:pt x="2123" y="215745"/>
                    <a:pt x="2070" y="215745"/>
                    <a:pt x="2017" y="215745"/>
                  </a:cubicBezTo>
                  <a:cubicBezTo>
                    <a:pt x="1911" y="215745"/>
                    <a:pt x="1804" y="215745"/>
                    <a:pt x="1698" y="215745"/>
                  </a:cubicBezTo>
                  <a:cubicBezTo>
                    <a:pt x="1645" y="215745"/>
                    <a:pt x="1592" y="215745"/>
                    <a:pt x="1539" y="215745"/>
                  </a:cubicBezTo>
                  <a:cubicBezTo>
                    <a:pt x="1433" y="215745"/>
                    <a:pt x="1327" y="215745"/>
                    <a:pt x="1221" y="215745"/>
                  </a:cubicBezTo>
                  <a:cubicBezTo>
                    <a:pt x="1114" y="215745"/>
                    <a:pt x="1114" y="215745"/>
                    <a:pt x="1008" y="215745"/>
                  </a:cubicBezTo>
                  <a:cubicBezTo>
                    <a:pt x="955" y="215745"/>
                    <a:pt x="849" y="215745"/>
                    <a:pt x="743" y="215745"/>
                  </a:cubicBezTo>
                  <a:cubicBezTo>
                    <a:pt x="690" y="215745"/>
                    <a:pt x="584" y="215745"/>
                    <a:pt x="531" y="215745"/>
                  </a:cubicBezTo>
                  <a:cubicBezTo>
                    <a:pt x="425" y="215745"/>
                    <a:pt x="371" y="215745"/>
                    <a:pt x="265" y="215745"/>
                  </a:cubicBezTo>
                  <a:cubicBezTo>
                    <a:pt x="212" y="215745"/>
                    <a:pt x="106" y="215745"/>
                    <a:pt x="0" y="215745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946AA9-CE94-8013-F2F4-2C1F4D475B35}"/>
                </a:ext>
              </a:extLst>
            </p:cNvPr>
            <p:cNvSpPr/>
            <p:nvPr/>
          </p:nvSpPr>
          <p:spPr>
            <a:xfrm>
              <a:off x="2812046" y="6394002"/>
              <a:ext cx="106" cy="2440"/>
            </a:xfrm>
            <a:custGeom>
              <a:avLst/>
              <a:gdLst>
                <a:gd name="connsiteX0" fmla="*/ 106 w 106"/>
                <a:gd name="connsiteY0" fmla="*/ 2440 h 2440"/>
                <a:gd name="connsiteX1" fmla="*/ 0 w 106"/>
                <a:gd name="connsiteY1" fmla="*/ 0 h 2440"/>
                <a:gd name="connsiteX2" fmla="*/ 106 w 106"/>
                <a:gd name="connsiteY2" fmla="*/ 2440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" h="2440">
                  <a:moveTo>
                    <a:pt x="106" y="2440"/>
                  </a:moveTo>
                  <a:cubicBezTo>
                    <a:pt x="53" y="1644"/>
                    <a:pt x="53" y="849"/>
                    <a:pt x="0" y="0"/>
                  </a:cubicBezTo>
                  <a:cubicBezTo>
                    <a:pt x="53" y="849"/>
                    <a:pt x="53" y="1644"/>
                    <a:pt x="106" y="244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A7A399D-6597-EDC5-A6CF-7830B32307E2}"/>
                </a:ext>
              </a:extLst>
            </p:cNvPr>
            <p:cNvSpPr/>
            <p:nvPr/>
          </p:nvSpPr>
          <p:spPr>
            <a:xfrm>
              <a:off x="2811993" y="6393365"/>
              <a:ext cx="53" cy="583"/>
            </a:xfrm>
            <a:custGeom>
              <a:avLst/>
              <a:gdLst>
                <a:gd name="connsiteX0" fmla="*/ 53 w 53"/>
                <a:gd name="connsiteY0" fmla="*/ 584 h 583"/>
                <a:gd name="connsiteX1" fmla="*/ 0 w 53"/>
                <a:gd name="connsiteY1" fmla="*/ 0 h 583"/>
                <a:gd name="connsiteX2" fmla="*/ 53 w 53"/>
                <a:gd name="connsiteY2" fmla="*/ 584 h 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83">
                  <a:moveTo>
                    <a:pt x="53" y="584"/>
                  </a:moveTo>
                  <a:cubicBezTo>
                    <a:pt x="0" y="424"/>
                    <a:pt x="0" y="212"/>
                    <a:pt x="0" y="0"/>
                  </a:cubicBezTo>
                  <a:cubicBezTo>
                    <a:pt x="0" y="212"/>
                    <a:pt x="0" y="371"/>
                    <a:pt x="53" y="584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A88E075-4AEC-8F90-9497-AEF168A29FE0}"/>
                </a:ext>
              </a:extLst>
            </p:cNvPr>
            <p:cNvSpPr/>
            <p:nvPr/>
          </p:nvSpPr>
          <p:spPr>
            <a:xfrm>
              <a:off x="2811940" y="6392145"/>
              <a:ext cx="53" cy="1220"/>
            </a:xfrm>
            <a:custGeom>
              <a:avLst/>
              <a:gdLst>
                <a:gd name="connsiteX0" fmla="*/ 53 w 53"/>
                <a:gd name="connsiteY0" fmla="*/ 1220 h 1220"/>
                <a:gd name="connsiteX1" fmla="*/ 0 w 53"/>
                <a:gd name="connsiteY1" fmla="*/ 0 h 1220"/>
                <a:gd name="connsiteX2" fmla="*/ 53 w 53"/>
                <a:gd name="connsiteY2" fmla="*/ 1220 h 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220">
                  <a:moveTo>
                    <a:pt x="53" y="1220"/>
                  </a:moveTo>
                  <a:cubicBezTo>
                    <a:pt x="53" y="796"/>
                    <a:pt x="0" y="371"/>
                    <a:pt x="0" y="0"/>
                  </a:cubicBezTo>
                  <a:cubicBezTo>
                    <a:pt x="0" y="371"/>
                    <a:pt x="53" y="796"/>
                    <a:pt x="53" y="122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D9AC32F-EB33-3ECC-BA1D-F6E47A0888FE}"/>
                </a:ext>
              </a:extLst>
            </p:cNvPr>
            <p:cNvSpPr/>
            <p:nvPr/>
          </p:nvSpPr>
          <p:spPr>
            <a:xfrm>
              <a:off x="2811887" y="6390925"/>
              <a:ext cx="53" cy="530"/>
            </a:xfrm>
            <a:custGeom>
              <a:avLst/>
              <a:gdLst>
                <a:gd name="connsiteX0" fmla="*/ 53 w 53"/>
                <a:gd name="connsiteY0" fmla="*/ 530 h 530"/>
                <a:gd name="connsiteX1" fmla="*/ 0 w 53"/>
                <a:gd name="connsiteY1" fmla="*/ 0 h 530"/>
                <a:gd name="connsiteX2" fmla="*/ 53 w 53"/>
                <a:gd name="connsiteY2" fmla="*/ 530 h 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30">
                  <a:moveTo>
                    <a:pt x="53" y="530"/>
                  </a:moveTo>
                  <a:cubicBezTo>
                    <a:pt x="53" y="371"/>
                    <a:pt x="53" y="159"/>
                    <a:pt x="0" y="0"/>
                  </a:cubicBezTo>
                  <a:cubicBezTo>
                    <a:pt x="53" y="159"/>
                    <a:pt x="53" y="371"/>
                    <a:pt x="53" y="53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2BD2AD8-226D-9396-15BD-6F1B2091A881}"/>
                </a:ext>
              </a:extLst>
            </p:cNvPr>
            <p:cNvSpPr/>
            <p:nvPr/>
          </p:nvSpPr>
          <p:spPr>
            <a:xfrm>
              <a:off x="2811834" y="6389068"/>
              <a:ext cx="53" cy="477"/>
            </a:xfrm>
            <a:custGeom>
              <a:avLst/>
              <a:gdLst>
                <a:gd name="connsiteX0" fmla="*/ 53 w 53"/>
                <a:gd name="connsiteY0" fmla="*/ 477 h 477"/>
                <a:gd name="connsiteX1" fmla="*/ 0 w 53"/>
                <a:gd name="connsiteY1" fmla="*/ 0 h 477"/>
                <a:gd name="connsiteX2" fmla="*/ 53 w 53"/>
                <a:gd name="connsiteY2" fmla="*/ 477 h 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477">
                  <a:moveTo>
                    <a:pt x="53" y="477"/>
                  </a:moveTo>
                  <a:cubicBezTo>
                    <a:pt x="53" y="318"/>
                    <a:pt x="0" y="159"/>
                    <a:pt x="0" y="0"/>
                  </a:cubicBezTo>
                  <a:cubicBezTo>
                    <a:pt x="0" y="159"/>
                    <a:pt x="53" y="318"/>
                    <a:pt x="53" y="47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8C2E6E-9BD0-827D-5ECD-E9AF70CEAF2F}"/>
                </a:ext>
              </a:extLst>
            </p:cNvPr>
            <p:cNvSpPr/>
            <p:nvPr/>
          </p:nvSpPr>
          <p:spPr>
            <a:xfrm>
              <a:off x="2811781" y="6387159"/>
              <a:ext cx="53" cy="1167"/>
            </a:xfrm>
            <a:custGeom>
              <a:avLst/>
              <a:gdLst>
                <a:gd name="connsiteX0" fmla="*/ 53 w 53"/>
                <a:gd name="connsiteY0" fmla="*/ 1167 h 1167"/>
                <a:gd name="connsiteX1" fmla="*/ 0 w 53"/>
                <a:gd name="connsiteY1" fmla="*/ 0 h 1167"/>
                <a:gd name="connsiteX2" fmla="*/ 53 w 53"/>
                <a:gd name="connsiteY2" fmla="*/ 1167 h 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167">
                  <a:moveTo>
                    <a:pt x="53" y="1167"/>
                  </a:moveTo>
                  <a:cubicBezTo>
                    <a:pt x="53" y="796"/>
                    <a:pt x="53" y="371"/>
                    <a:pt x="0" y="0"/>
                  </a:cubicBezTo>
                  <a:cubicBezTo>
                    <a:pt x="53" y="371"/>
                    <a:pt x="53" y="796"/>
                    <a:pt x="53" y="116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CB6AF20-7B9E-7BB3-03F1-7B61B1EAF756}"/>
                </a:ext>
              </a:extLst>
            </p:cNvPr>
            <p:cNvSpPr/>
            <p:nvPr/>
          </p:nvSpPr>
          <p:spPr>
            <a:xfrm>
              <a:off x="2811727" y="6302495"/>
              <a:ext cx="622100" cy="155429"/>
            </a:xfrm>
            <a:custGeom>
              <a:avLst/>
              <a:gdLst>
                <a:gd name="connsiteX0" fmla="*/ 0 w 622100"/>
                <a:gd name="connsiteY0" fmla="*/ 77715 h 155429"/>
                <a:gd name="connsiteX1" fmla="*/ 9818 w 622100"/>
                <a:gd name="connsiteY1" fmla="*/ 155430 h 155429"/>
                <a:gd name="connsiteX2" fmla="*/ 612335 w 622100"/>
                <a:gd name="connsiteY2" fmla="*/ 155430 h 155429"/>
                <a:gd name="connsiteX3" fmla="*/ 622100 w 622100"/>
                <a:gd name="connsiteY3" fmla="*/ 77715 h 155429"/>
                <a:gd name="connsiteX4" fmla="*/ 612335 w 622100"/>
                <a:gd name="connsiteY4" fmla="*/ 0 h 155429"/>
                <a:gd name="connsiteX5" fmla="*/ 9818 w 622100"/>
                <a:gd name="connsiteY5" fmla="*/ 0 h 155429"/>
                <a:gd name="connsiteX6" fmla="*/ 0 w 622100"/>
                <a:gd name="connsiteY6" fmla="*/ 77715 h 15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100" h="155429">
                  <a:moveTo>
                    <a:pt x="0" y="77715"/>
                  </a:moveTo>
                  <a:cubicBezTo>
                    <a:pt x="0" y="104557"/>
                    <a:pt x="3397" y="130603"/>
                    <a:pt x="9818" y="155430"/>
                  </a:cubicBezTo>
                  <a:lnTo>
                    <a:pt x="612335" y="155430"/>
                  </a:lnTo>
                  <a:cubicBezTo>
                    <a:pt x="618704" y="130603"/>
                    <a:pt x="622100" y="104557"/>
                    <a:pt x="622100" y="77715"/>
                  </a:cubicBezTo>
                  <a:cubicBezTo>
                    <a:pt x="622100" y="50873"/>
                    <a:pt x="618704" y="24826"/>
                    <a:pt x="612335" y="0"/>
                  </a:cubicBezTo>
                  <a:lnTo>
                    <a:pt x="9818" y="0"/>
                  </a:lnTo>
                  <a:cubicBezTo>
                    <a:pt x="3397" y="24826"/>
                    <a:pt x="0" y="50873"/>
                    <a:pt x="0" y="77715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E66A76-90EF-0B02-A733-2004A6698EA5}"/>
                </a:ext>
              </a:extLst>
            </p:cNvPr>
            <p:cNvSpPr/>
            <p:nvPr/>
          </p:nvSpPr>
          <p:spPr>
            <a:xfrm>
              <a:off x="29672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8A96739-2FF6-3DED-B1E0-5BD74D941C6C}"/>
                </a:ext>
              </a:extLst>
            </p:cNvPr>
            <p:cNvSpPr/>
            <p:nvPr/>
          </p:nvSpPr>
          <p:spPr>
            <a:xfrm>
              <a:off x="29673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BDC8139-EAC3-0D56-029D-E49983ACB589}"/>
                </a:ext>
              </a:extLst>
            </p:cNvPr>
            <p:cNvSpPr/>
            <p:nvPr/>
          </p:nvSpPr>
          <p:spPr>
            <a:xfrm>
              <a:off x="28895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498 w 311050"/>
                <a:gd name="connsiteY1" fmla="*/ 310912 h 310912"/>
                <a:gd name="connsiteX2" fmla="*/ 0 w 311050"/>
                <a:gd name="connsiteY2" fmla="*/ 155430 h 310912"/>
                <a:gd name="connsiteX3" fmla="*/ 155498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498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498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056E17D-0D2E-6DF7-E1CE-9E2A87AB74B6}"/>
                </a:ext>
              </a:extLst>
            </p:cNvPr>
            <p:cNvSpPr/>
            <p:nvPr/>
          </p:nvSpPr>
          <p:spPr>
            <a:xfrm>
              <a:off x="29672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FB1007-53EC-5D7D-A546-48BC860A5098}"/>
                </a:ext>
              </a:extLst>
            </p:cNvPr>
            <p:cNvSpPr/>
            <p:nvPr/>
          </p:nvSpPr>
          <p:spPr>
            <a:xfrm>
              <a:off x="29672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0A4F2E4-FAF1-248D-3B03-C4EBADD67628}"/>
                </a:ext>
              </a:extLst>
            </p:cNvPr>
            <p:cNvSpPr/>
            <p:nvPr/>
          </p:nvSpPr>
          <p:spPr>
            <a:xfrm>
              <a:off x="29672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05209B1-10A1-5279-A949-2BDABEDF3760}"/>
                </a:ext>
              </a:extLst>
            </p:cNvPr>
            <p:cNvSpPr/>
            <p:nvPr/>
          </p:nvSpPr>
          <p:spPr>
            <a:xfrm>
              <a:off x="35893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7981510-AFC7-8613-51CE-E28202DFECD5}"/>
                </a:ext>
              </a:extLst>
            </p:cNvPr>
            <p:cNvSpPr/>
            <p:nvPr/>
          </p:nvSpPr>
          <p:spPr>
            <a:xfrm>
              <a:off x="35894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00A787-9ED9-0356-27F3-25975F7237A8}"/>
                </a:ext>
              </a:extLst>
            </p:cNvPr>
            <p:cNvSpPr/>
            <p:nvPr/>
          </p:nvSpPr>
          <p:spPr>
            <a:xfrm>
              <a:off x="35116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552 w 311050"/>
                <a:gd name="connsiteY1" fmla="*/ 310912 h 310912"/>
                <a:gd name="connsiteX2" fmla="*/ 0 w 311050"/>
                <a:gd name="connsiteY2" fmla="*/ 155430 h 310912"/>
                <a:gd name="connsiteX3" fmla="*/ 155552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552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552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4A2947D-2A6A-A759-D22F-E28211032B98}"/>
                </a:ext>
              </a:extLst>
            </p:cNvPr>
            <p:cNvSpPr/>
            <p:nvPr/>
          </p:nvSpPr>
          <p:spPr>
            <a:xfrm>
              <a:off x="35893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3CE199-E7A3-BF2C-1BFC-DDA16F68485D}"/>
                </a:ext>
              </a:extLst>
            </p:cNvPr>
            <p:cNvSpPr/>
            <p:nvPr/>
          </p:nvSpPr>
          <p:spPr>
            <a:xfrm>
              <a:off x="35893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F9A8504-EDDD-F51F-7122-518F31929CFD}"/>
                </a:ext>
              </a:extLst>
            </p:cNvPr>
            <p:cNvSpPr/>
            <p:nvPr/>
          </p:nvSpPr>
          <p:spPr>
            <a:xfrm>
              <a:off x="35893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60F5E0-1888-D82C-CBF6-31EA97F60089}"/>
                </a:ext>
              </a:extLst>
            </p:cNvPr>
            <p:cNvSpPr/>
            <p:nvPr/>
          </p:nvSpPr>
          <p:spPr>
            <a:xfrm>
              <a:off x="4311518" y="4551074"/>
              <a:ext cx="55512" cy="1145988"/>
            </a:xfrm>
            <a:custGeom>
              <a:avLst/>
              <a:gdLst>
                <a:gd name="connsiteX0" fmla="*/ 23776 w 55512"/>
                <a:gd name="connsiteY0" fmla="*/ 1145988 h 1145988"/>
                <a:gd name="connsiteX1" fmla="*/ 55512 w 55512"/>
                <a:gd name="connsiteY1" fmla="*/ 1051829 h 1145988"/>
                <a:gd name="connsiteX2" fmla="*/ 55512 w 55512"/>
                <a:gd name="connsiteY2" fmla="*/ 119092 h 1145988"/>
                <a:gd name="connsiteX3" fmla="*/ 0 w 55512"/>
                <a:gd name="connsiteY3" fmla="*/ 0 h 1145988"/>
                <a:gd name="connsiteX4" fmla="*/ 55512 w 55512"/>
                <a:gd name="connsiteY4" fmla="*/ 119092 h 1145988"/>
                <a:gd name="connsiteX5" fmla="*/ 55512 w 55512"/>
                <a:gd name="connsiteY5" fmla="*/ 1051829 h 1145988"/>
                <a:gd name="connsiteX6" fmla="*/ 23776 w 55512"/>
                <a:gd name="connsiteY6" fmla="*/ 1145988 h 114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512" h="1145988">
                  <a:moveTo>
                    <a:pt x="23776" y="1145988"/>
                  </a:moveTo>
                  <a:cubicBezTo>
                    <a:pt x="43678" y="1119889"/>
                    <a:pt x="55512" y="1087212"/>
                    <a:pt x="55512" y="1051829"/>
                  </a:cubicBezTo>
                  <a:lnTo>
                    <a:pt x="55512" y="119092"/>
                  </a:lnTo>
                  <a:cubicBezTo>
                    <a:pt x="55512" y="71296"/>
                    <a:pt x="33912" y="28540"/>
                    <a:pt x="0" y="0"/>
                  </a:cubicBezTo>
                  <a:cubicBezTo>
                    <a:pt x="33912" y="28540"/>
                    <a:pt x="55512" y="71296"/>
                    <a:pt x="55512" y="119092"/>
                  </a:cubicBezTo>
                  <a:lnTo>
                    <a:pt x="55512" y="1051829"/>
                  </a:lnTo>
                  <a:cubicBezTo>
                    <a:pt x="55512" y="1087212"/>
                    <a:pt x="43678" y="1119889"/>
                    <a:pt x="23776" y="1145988"/>
                  </a:cubicBezTo>
                </a:path>
              </a:pathLst>
            </a:custGeom>
            <a:solidFill>
              <a:srgbClr val="D3D2D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B9CB566-B0CD-348B-BB0F-E7CC072A47E4}"/>
                </a:ext>
              </a:extLst>
            </p:cNvPr>
            <p:cNvSpPr/>
            <p:nvPr/>
          </p:nvSpPr>
          <p:spPr>
            <a:xfrm>
              <a:off x="3357777" y="4514683"/>
              <a:ext cx="1009254" cy="621824"/>
            </a:xfrm>
            <a:custGeom>
              <a:avLst/>
              <a:gdLst>
                <a:gd name="connsiteX0" fmla="*/ 1009254 w 1009254"/>
                <a:gd name="connsiteY0" fmla="*/ 621825 h 621824"/>
                <a:gd name="connsiteX1" fmla="*/ 853756 w 1009254"/>
                <a:gd name="connsiteY1" fmla="*/ 621825 h 621824"/>
                <a:gd name="connsiteX2" fmla="*/ 853756 w 1009254"/>
                <a:gd name="connsiteY2" fmla="*/ 310912 h 621824"/>
                <a:gd name="connsiteX3" fmla="*/ 698204 w 1009254"/>
                <a:gd name="connsiteY3" fmla="*/ 155483 h 621824"/>
                <a:gd name="connsiteX4" fmla="*/ 0 w 1009254"/>
                <a:gd name="connsiteY4" fmla="*/ 155483 h 621824"/>
                <a:gd name="connsiteX5" fmla="*/ 0 w 1009254"/>
                <a:gd name="connsiteY5" fmla="*/ 0 h 621824"/>
                <a:gd name="connsiteX6" fmla="*/ 853703 w 1009254"/>
                <a:gd name="connsiteY6" fmla="*/ 0 h 621824"/>
                <a:gd name="connsiteX7" fmla="*/ 953742 w 1009254"/>
                <a:gd name="connsiteY7" fmla="*/ 36391 h 621824"/>
                <a:gd name="connsiteX8" fmla="*/ 1009254 w 1009254"/>
                <a:gd name="connsiteY8" fmla="*/ 155483 h 621824"/>
                <a:gd name="connsiteX9" fmla="*/ 1009254 w 1009254"/>
                <a:gd name="connsiteY9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24">
                  <a:moveTo>
                    <a:pt x="1009254" y="621825"/>
                  </a:moveTo>
                  <a:lnTo>
                    <a:pt x="853756" y="621825"/>
                  </a:lnTo>
                  <a:lnTo>
                    <a:pt x="853756" y="310912"/>
                  </a:lnTo>
                  <a:cubicBezTo>
                    <a:pt x="853756" y="225081"/>
                    <a:pt x="784126" y="155483"/>
                    <a:pt x="698204" y="155483"/>
                  </a:cubicBezTo>
                  <a:lnTo>
                    <a:pt x="0" y="155483"/>
                  </a:lnTo>
                  <a:lnTo>
                    <a:pt x="0" y="0"/>
                  </a:lnTo>
                  <a:lnTo>
                    <a:pt x="853703" y="0"/>
                  </a:lnTo>
                  <a:cubicBezTo>
                    <a:pt x="891808" y="0"/>
                    <a:pt x="926675" y="13686"/>
                    <a:pt x="953742" y="36391"/>
                  </a:cubicBezTo>
                  <a:cubicBezTo>
                    <a:pt x="987654" y="64930"/>
                    <a:pt x="1009254" y="107687"/>
                    <a:pt x="1009254" y="155483"/>
                  </a:cubicBezTo>
                  <a:lnTo>
                    <a:pt x="1009254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4C55FF1-8E38-6F38-952A-73E4B50CD940}"/>
                </a:ext>
              </a:extLst>
            </p:cNvPr>
            <p:cNvSpPr/>
            <p:nvPr/>
          </p:nvSpPr>
          <p:spPr>
            <a:xfrm>
              <a:off x="4335294" y="5136507"/>
              <a:ext cx="31736" cy="560554"/>
            </a:xfrm>
            <a:custGeom>
              <a:avLst/>
              <a:gdLst>
                <a:gd name="connsiteX0" fmla="*/ 0 w 31736"/>
                <a:gd name="connsiteY0" fmla="*/ 560555 h 560554"/>
                <a:gd name="connsiteX1" fmla="*/ 31737 w 31736"/>
                <a:gd name="connsiteY1" fmla="*/ 466395 h 560554"/>
                <a:gd name="connsiteX2" fmla="*/ 31737 w 31736"/>
                <a:gd name="connsiteY2" fmla="*/ 0 h 560554"/>
                <a:gd name="connsiteX3" fmla="*/ 31737 w 31736"/>
                <a:gd name="connsiteY3" fmla="*/ 466395 h 560554"/>
                <a:gd name="connsiteX4" fmla="*/ 0 w 31736"/>
                <a:gd name="connsiteY4" fmla="*/ 560555 h 56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36" h="560554">
                  <a:moveTo>
                    <a:pt x="0" y="560555"/>
                  </a:moveTo>
                  <a:cubicBezTo>
                    <a:pt x="19902" y="534455"/>
                    <a:pt x="31737" y="501778"/>
                    <a:pt x="31737" y="466395"/>
                  </a:cubicBezTo>
                  <a:lnTo>
                    <a:pt x="31737" y="0"/>
                  </a:lnTo>
                  <a:lnTo>
                    <a:pt x="31737" y="466395"/>
                  </a:lnTo>
                  <a:cubicBezTo>
                    <a:pt x="31737" y="501778"/>
                    <a:pt x="19902" y="534455"/>
                    <a:pt x="0" y="560555"/>
                  </a:cubicBezTo>
                </a:path>
              </a:pathLst>
            </a:custGeom>
            <a:solidFill>
              <a:srgbClr val="B0AEA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4FF7A1F-9E84-B7E6-28D5-B0A9E103AA6A}"/>
                </a:ext>
              </a:extLst>
            </p:cNvPr>
            <p:cNvSpPr/>
            <p:nvPr/>
          </p:nvSpPr>
          <p:spPr>
            <a:xfrm>
              <a:off x="3357777" y="5136507"/>
              <a:ext cx="1009254" cy="621877"/>
            </a:xfrm>
            <a:custGeom>
              <a:avLst/>
              <a:gdLst>
                <a:gd name="connsiteX0" fmla="*/ 853703 w 1009254"/>
                <a:gd name="connsiteY0" fmla="*/ 621878 h 621877"/>
                <a:gd name="connsiteX1" fmla="*/ 0 w 1009254"/>
                <a:gd name="connsiteY1" fmla="*/ 621878 h 621877"/>
                <a:gd name="connsiteX2" fmla="*/ 0 w 1009254"/>
                <a:gd name="connsiteY2" fmla="*/ 466395 h 621877"/>
                <a:gd name="connsiteX3" fmla="*/ 698204 w 1009254"/>
                <a:gd name="connsiteY3" fmla="*/ 466395 h 621877"/>
                <a:gd name="connsiteX4" fmla="*/ 853756 w 1009254"/>
                <a:gd name="connsiteY4" fmla="*/ 310965 h 621877"/>
                <a:gd name="connsiteX5" fmla="*/ 853756 w 1009254"/>
                <a:gd name="connsiteY5" fmla="*/ 0 h 621877"/>
                <a:gd name="connsiteX6" fmla="*/ 1009254 w 1009254"/>
                <a:gd name="connsiteY6" fmla="*/ 0 h 621877"/>
                <a:gd name="connsiteX7" fmla="*/ 1009254 w 1009254"/>
                <a:gd name="connsiteY7" fmla="*/ 466395 h 621877"/>
                <a:gd name="connsiteX8" fmla="*/ 977518 w 1009254"/>
                <a:gd name="connsiteY8" fmla="*/ 560555 h 621877"/>
                <a:gd name="connsiteX9" fmla="*/ 853703 w 1009254"/>
                <a:gd name="connsiteY9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77">
                  <a:moveTo>
                    <a:pt x="853703" y="621878"/>
                  </a:moveTo>
                  <a:lnTo>
                    <a:pt x="0" y="621878"/>
                  </a:lnTo>
                  <a:lnTo>
                    <a:pt x="0" y="466395"/>
                  </a:lnTo>
                  <a:lnTo>
                    <a:pt x="698204" y="466395"/>
                  </a:lnTo>
                  <a:cubicBezTo>
                    <a:pt x="784126" y="466395"/>
                    <a:pt x="853756" y="396796"/>
                    <a:pt x="853756" y="310965"/>
                  </a:cubicBezTo>
                  <a:lnTo>
                    <a:pt x="853756" y="0"/>
                  </a:lnTo>
                  <a:lnTo>
                    <a:pt x="1009254" y="0"/>
                  </a:lnTo>
                  <a:lnTo>
                    <a:pt x="1009254" y="466395"/>
                  </a:lnTo>
                  <a:cubicBezTo>
                    <a:pt x="1009254" y="501778"/>
                    <a:pt x="997419" y="534455"/>
                    <a:pt x="977518" y="560555"/>
                  </a:cubicBezTo>
                  <a:cubicBezTo>
                    <a:pt x="949071" y="597794"/>
                    <a:pt x="904226" y="621878"/>
                    <a:pt x="853703" y="621878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D2DC0B-708E-7001-AF51-64634D543867}"/>
                </a:ext>
              </a:extLst>
            </p:cNvPr>
            <p:cNvSpPr/>
            <p:nvPr/>
          </p:nvSpPr>
          <p:spPr>
            <a:xfrm>
              <a:off x="3357777" y="4670165"/>
              <a:ext cx="853755" cy="932736"/>
            </a:xfrm>
            <a:custGeom>
              <a:avLst/>
              <a:gdLst>
                <a:gd name="connsiteX0" fmla="*/ 698204 w 853755"/>
                <a:gd name="connsiteY0" fmla="*/ 932737 h 932736"/>
                <a:gd name="connsiteX1" fmla="*/ 0 w 853755"/>
                <a:gd name="connsiteY1" fmla="*/ 932737 h 932736"/>
                <a:gd name="connsiteX2" fmla="*/ 0 w 853755"/>
                <a:gd name="connsiteY2" fmla="*/ 777307 h 932736"/>
                <a:gd name="connsiteX3" fmla="*/ 853756 w 853755"/>
                <a:gd name="connsiteY3" fmla="*/ 777307 h 932736"/>
                <a:gd name="connsiteX4" fmla="*/ 698204 w 853755"/>
                <a:gd name="connsiteY4" fmla="*/ 932737 h 932736"/>
                <a:gd name="connsiteX5" fmla="*/ 853756 w 853755"/>
                <a:gd name="connsiteY5" fmla="*/ 155430 h 932736"/>
                <a:gd name="connsiteX6" fmla="*/ 0 w 853755"/>
                <a:gd name="connsiteY6" fmla="*/ 155430 h 932736"/>
                <a:gd name="connsiteX7" fmla="*/ 0 w 853755"/>
                <a:gd name="connsiteY7" fmla="*/ 0 h 932736"/>
                <a:gd name="connsiteX8" fmla="*/ 698204 w 853755"/>
                <a:gd name="connsiteY8" fmla="*/ 0 h 932736"/>
                <a:gd name="connsiteX9" fmla="*/ 853756 w 853755"/>
                <a:gd name="connsiteY9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3755" h="932736">
                  <a:moveTo>
                    <a:pt x="698204" y="932737"/>
                  </a:moveTo>
                  <a:lnTo>
                    <a:pt x="0" y="932737"/>
                  </a:lnTo>
                  <a:lnTo>
                    <a:pt x="0" y="777307"/>
                  </a:lnTo>
                  <a:lnTo>
                    <a:pt x="853756" y="777307"/>
                  </a:lnTo>
                  <a:cubicBezTo>
                    <a:pt x="853756" y="863138"/>
                    <a:pt x="784126" y="932737"/>
                    <a:pt x="698204" y="932737"/>
                  </a:cubicBezTo>
                  <a:moveTo>
                    <a:pt x="853756" y="155430"/>
                  </a:moveTo>
                  <a:lnTo>
                    <a:pt x="0" y="155430"/>
                  </a:lnTo>
                  <a:lnTo>
                    <a:pt x="0" y="0"/>
                  </a:lnTo>
                  <a:lnTo>
                    <a:pt x="698204" y="0"/>
                  </a:lnTo>
                  <a:cubicBezTo>
                    <a:pt x="784126" y="0"/>
                    <a:pt x="853756" y="69599"/>
                    <a:pt x="853756" y="15543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E16157A-A624-865F-D497-9CB16A9CD7A4}"/>
                </a:ext>
              </a:extLst>
            </p:cNvPr>
            <p:cNvSpPr/>
            <p:nvPr/>
          </p:nvSpPr>
          <p:spPr>
            <a:xfrm>
              <a:off x="3357777" y="4825595"/>
              <a:ext cx="853755" cy="310063"/>
            </a:xfrm>
            <a:custGeom>
              <a:avLst/>
              <a:gdLst>
                <a:gd name="connsiteX0" fmla="*/ 0 w 853755"/>
                <a:gd name="connsiteY0" fmla="*/ 310064 h 310063"/>
                <a:gd name="connsiteX1" fmla="*/ 853756 w 853755"/>
                <a:gd name="connsiteY1" fmla="*/ 310064 h 310063"/>
                <a:gd name="connsiteX2" fmla="*/ 853756 w 853755"/>
                <a:gd name="connsiteY2" fmla="*/ 0 h 310063"/>
                <a:gd name="connsiteX3" fmla="*/ 0 w 853755"/>
                <a:gd name="connsiteY3" fmla="*/ 0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0063">
                  <a:moveTo>
                    <a:pt x="0" y="310064"/>
                  </a:moveTo>
                  <a:lnTo>
                    <a:pt x="853756" y="31006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8ED6056-B2AD-2FCC-474D-2E88EEE45974}"/>
                </a:ext>
              </a:extLst>
            </p:cNvPr>
            <p:cNvSpPr/>
            <p:nvPr/>
          </p:nvSpPr>
          <p:spPr>
            <a:xfrm>
              <a:off x="3357777" y="5135659"/>
              <a:ext cx="853755" cy="311814"/>
            </a:xfrm>
            <a:custGeom>
              <a:avLst/>
              <a:gdLst>
                <a:gd name="connsiteX0" fmla="*/ 0 w 853755"/>
                <a:gd name="connsiteY0" fmla="*/ 311814 h 311814"/>
                <a:gd name="connsiteX1" fmla="*/ 853756 w 853755"/>
                <a:gd name="connsiteY1" fmla="*/ 311814 h 311814"/>
                <a:gd name="connsiteX2" fmla="*/ 853756 w 853755"/>
                <a:gd name="connsiteY2" fmla="*/ 0 h 311814"/>
                <a:gd name="connsiteX3" fmla="*/ 0 w 853755"/>
                <a:gd name="connsiteY3" fmla="*/ 0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1814">
                  <a:moveTo>
                    <a:pt x="0" y="311814"/>
                  </a:moveTo>
                  <a:lnTo>
                    <a:pt x="853756" y="31181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9033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3DCE79-B624-E8F7-FD96-5910A4FCC790}"/>
                </a:ext>
              </a:extLst>
            </p:cNvPr>
            <p:cNvSpPr/>
            <p:nvPr/>
          </p:nvSpPr>
          <p:spPr>
            <a:xfrm>
              <a:off x="4055981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2764C7B-4D94-2146-CE6E-E350195AF733}"/>
                </a:ext>
              </a:extLst>
            </p:cNvPr>
            <p:cNvSpPr/>
            <p:nvPr/>
          </p:nvSpPr>
          <p:spPr>
            <a:xfrm>
              <a:off x="2811781" y="5758385"/>
              <a:ext cx="1244200" cy="155482"/>
            </a:xfrm>
            <a:custGeom>
              <a:avLst/>
              <a:gdLst>
                <a:gd name="connsiteX0" fmla="*/ 1244200 w 1244200"/>
                <a:gd name="connsiteY0" fmla="*/ 155483 h 155482"/>
                <a:gd name="connsiteX1" fmla="*/ 0 w 1244200"/>
                <a:gd name="connsiteY1" fmla="*/ 155483 h 155482"/>
                <a:gd name="connsiteX2" fmla="*/ 0 w 1244200"/>
                <a:gd name="connsiteY2" fmla="*/ 0 h 155482"/>
                <a:gd name="connsiteX3" fmla="*/ 1244200 w 1244200"/>
                <a:gd name="connsiteY3" fmla="*/ 0 h 155482"/>
                <a:gd name="connsiteX4" fmla="*/ 1244200 w 1244200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200" h="155482">
                  <a:moveTo>
                    <a:pt x="1244200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244200" y="0"/>
                  </a:lnTo>
                  <a:lnTo>
                    <a:pt x="1244200" y="155483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942F7BD-0C39-E57F-7F2E-1A60415CCA4A}"/>
                </a:ext>
              </a:extLst>
            </p:cNvPr>
            <p:cNvSpPr/>
            <p:nvPr/>
          </p:nvSpPr>
          <p:spPr>
            <a:xfrm>
              <a:off x="2500731" y="5758385"/>
              <a:ext cx="155498" cy="155482"/>
            </a:xfrm>
            <a:custGeom>
              <a:avLst/>
              <a:gdLst>
                <a:gd name="connsiteX0" fmla="*/ 0 w 155498"/>
                <a:gd name="connsiteY0" fmla="*/ 155483 h 155482"/>
                <a:gd name="connsiteX1" fmla="*/ 155498 w 155498"/>
                <a:gd name="connsiteY1" fmla="*/ 155483 h 155482"/>
                <a:gd name="connsiteX2" fmla="*/ 155498 w 155498"/>
                <a:gd name="connsiteY2" fmla="*/ 0 h 155482"/>
                <a:gd name="connsiteX3" fmla="*/ 0 w 155498"/>
                <a:gd name="connsiteY3" fmla="*/ 0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98" h="155482">
                  <a:moveTo>
                    <a:pt x="0" y="155483"/>
                  </a:moveTo>
                  <a:lnTo>
                    <a:pt x="155498" y="155483"/>
                  </a:lnTo>
                  <a:lnTo>
                    <a:pt x="1554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AE45A3B-2276-F2E6-FC81-710B688D8CDE}"/>
                </a:ext>
              </a:extLst>
            </p:cNvPr>
            <p:cNvSpPr/>
            <p:nvPr/>
          </p:nvSpPr>
          <p:spPr>
            <a:xfrm>
              <a:off x="2820325" y="6453150"/>
              <a:ext cx="604905" cy="22226"/>
            </a:xfrm>
            <a:custGeom>
              <a:avLst/>
              <a:gdLst>
                <a:gd name="connsiteX0" fmla="*/ 604905 w 604905"/>
                <a:gd name="connsiteY0" fmla="*/ 22227 h 22226"/>
                <a:gd name="connsiteX1" fmla="*/ 598696 w 604905"/>
                <a:gd name="connsiteY1" fmla="*/ 22227 h 22226"/>
                <a:gd name="connsiteX2" fmla="*/ 603737 w 604905"/>
                <a:gd name="connsiteY2" fmla="*/ 4774 h 22226"/>
                <a:gd name="connsiteX3" fmla="*/ 604905 w 604905"/>
                <a:gd name="connsiteY3" fmla="*/ 53 h 22226"/>
                <a:gd name="connsiteX4" fmla="*/ 604905 w 604905"/>
                <a:gd name="connsiteY4" fmla="*/ 22227 h 22226"/>
                <a:gd name="connsiteX5" fmla="*/ 6209 w 604905"/>
                <a:gd name="connsiteY5" fmla="*/ 22227 h 22226"/>
                <a:gd name="connsiteX6" fmla="*/ 0 w 604905"/>
                <a:gd name="connsiteY6" fmla="*/ 22227 h 22226"/>
                <a:gd name="connsiteX7" fmla="*/ 0 w 604905"/>
                <a:gd name="connsiteY7" fmla="*/ 0 h 22226"/>
                <a:gd name="connsiteX8" fmla="*/ 6209 w 604905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4905" h="22226">
                  <a:moveTo>
                    <a:pt x="604905" y="22227"/>
                  </a:moveTo>
                  <a:lnTo>
                    <a:pt x="598696" y="22227"/>
                  </a:ln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4109" y="3236"/>
                    <a:pt x="604534" y="1644"/>
                    <a:pt x="604905" y="53"/>
                  </a:cubicBezTo>
                  <a:lnTo>
                    <a:pt x="604905" y="22227"/>
                  </a:lnTo>
                  <a:moveTo>
                    <a:pt x="6209" y="22227"/>
                  </a:moveTo>
                  <a:lnTo>
                    <a:pt x="0" y="22227"/>
                  </a:lnTo>
                  <a:lnTo>
                    <a:pt x="0" y="0"/>
                  </a:lnTo>
                  <a:cubicBezTo>
                    <a:pt x="1804" y="7533"/>
                    <a:pt x="3874" y="14906"/>
                    <a:pt x="6209" y="22227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6CABE7-DB35-A31F-2B10-3361AADDACAE}"/>
                </a:ext>
              </a:extLst>
            </p:cNvPr>
            <p:cNvSpPr/>
            <p:nvPr/>
          </p:nvSpPr>
          <p:spPr>
            <a:xfrm>
              <a:off x="2820325" y="6453150"/>
              <a:ext cx="603737" cy="22226"/>
            </a:xfrm>
            <a:custGeom>
              <a:avLst/>
              <a:gdLst>
                <a:gd name="connsiteX0" fmla="*/ 598696 w 603737"/>
                <a:gd name="connsiteY0" fmla="*/ 22227 h 22226"/>
                <a:gd name="connsiteX1" fmla="*/ 603737 w 603737"/>
                <a:gd name="connsiteY1" fmla="*/ 4774 h 22226"/>
                <a:gd name="connsiteX2" fmla="*/ 598696 w 603737"/>
                <a:gd name="connsiteY2" fmla="*/ 22227 h 22226"/>
                <a:gd name="connsiteX3" fmla="*/ 302453 w 603737"/>
                <a:gd name="connsiteY3" fmla="*/ 22227 h 22226"/>
                <a:gd name="connsiteX4" fmla="*/ 6209 w 603737"/>
                <a:gd name="connsiteY4" fmla="*/ 22227 h 22226"/>
                <a:gd name="connsiteX5" fmla="*/ 0 w 603737"/>
                <a:gd name="connsiteY5" fmla="*/ 0 h 22226"/>
                <a:gd name="connsiteX6" fmla="*/ 1221 w 603737"/>
                <a:gd name="connsiteY6" fmla="*/ 4774 h 22226"/>
                <a:gd name="connsiteX7" fmla="*/ 302453 w 603737"/>
                <a:gd name="connsiteY7" fmla="*/ 4774 h 22226"/>
                <a:gd name="connsiteX8" fmla="*/ 302453 w 603737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3737" h="22226">
                  <a:moveTo>
                    <a:pt x="598696" y="22227"/>
                  </a:move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2198" y="10663"/>
                    <a:pt x="600500" y="16498"/>
                    <a:pt x="598696" y="22227"/>
                  </a:cubicBezTo>
                  <a:moveTo>
                    <a:pt x="302453" y="22227"/>
                  </a:moveTo>
                  <a:lnTo>
                    <a:pt x="6209" y="22227"/>
                  </a:lnTo>
                  <a:cubicBezTo>
                    <a:pt x="3874" y="14906"/>
                    <a:pt x="1804" y="7533"/>
                    <a:pt x="0" y="0"/>
                  </a:cubicBezTo>
                  <a:cubicBezTo>
                    <a:pt x="425" y="1591"/>
                    <a:pt x="796" y="3236"/>
                    <a:pt x="1221" y="4774"/>
                  </a:cubicBezTo>
                  <a:lnTo>
                    <a:pt x="302453" y="4774"/>
                  </a:lnTo>
                  <a:lnTo>
                    <a:pt x="302453" y="22227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4193B0B-3416-453B-0CE5-7945CE761C99}"/>
                </a:ext>
              </a:extLst>
            </p:cNvPr>
            <p:cNvSpPr/>
            <p:nvPr/>
          </p:nvSpPr>
          <p:spPr>
            <a:xfrm>
              <a:off x="3122777" y="6457924"/>
              <a:ext cx="301284" cy="17452"/>
            </a:xfrm>
            <a:custGeom>
              <a:avLst/>
              <a:gdLst>
                <a:gd name="connsiteX0" fmla="*/ 296243 w 301284"/>
                <a:gd name="connsiteY0" fmla="*/ 17453 h 17452"/>
                <a:gd name="connsiteX1" fmla="*/ 0 w 301284"/>
                <a:gd name="connsiteY1" fmla="*/ 17453 h 17452"/>
                <a:gd name="connsiteX2" fmla="*/ 0 w 301284"/>
                <a:gd name="connsiteY2" fmla="*/ 0 h 17452"/>
                <a:gd name="connsiteX3" fmla="*/ 301285 w 301284"/>
                <a:gd name="connsiteY3" fmla="*/ 0 h 17452"/>
                <a:gd name="connsiteX4" fmla="*/ 296243 w 301284"/>
                <a:gd name="connsiteY4" fmla="*/ 17453 h 1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84" h="17452">
                  <a:moveTo>
                    <a:pt x="296243" y="17453"/>
                  </a:moveTo>
                  <a:lnTo>
                    <a:pt x="0" y="17453"/>
                  </a:lnTo>
                  <a:lnTo>
                    <a:pt x="0" y="0"/>
                  </a:lnTo>
                  <a:lnTo>
                    <a:pt x="301285" y="0"/>
                  </a:lnTo>
                  <a:cubicBezTo>
                    <a:pt x="299746" y="5888"/>
                    <a:pt x="298048" y="11724"/>
                    <a:pt x="296243" y="17453"/>
                  </a:cubicBezTo>
                </a:path>
              </a:pathLst>
            </a:custGeom>
            <a:solidFill>
              <a:srgbClr val="8E5E1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DF0980-9381-0A40-08EC-C024008AC100}"/>
                </a:ext>
              </a:extLst>
            </p:cNvPr>
            <p:cNvSpPr/>
            <p:nvPr/>
          </p:nvSpPr>
          <p:spPr>
            <a:xfrm>
              <a:off x="2820325" y="6380209"/>
              <a:ext cx="604905" cy="77714"/>
            </a:xfrm>
            <a:custGeom>
              <a:avLst/>
              <a:gdLst>
                <a:gd name="connsiteX0" fmla="*/ 603737 w 604905"/>
                <a:gd name="connsiteY0" fmla="*/ 77715 h 77714"/>
                <a:gd name="connsiteX1" fmla="*/ 1221 w 604905"/>
                <a:gd name="connsiteY1" fmla="*/ 77715 h 77714"/>
                <a:gd name="connsiteX2" fmla="*/ 0 w 604905"/>
                <a:gd name="connsiteY2" fmla="*/ 72941 h 77714"/>
                <a:gd name="connsiteX3" fmla="*/ 0 w 604905"/>
                <a:gd name="connsiteY3" fmla="*/ 0 h 77714"/>
                <a:gd name="connsiteX4" fmla="*/ 604905 w 604905"/>
                <a:gd name="connsiteY4" fmla="*/ 0 h 77714"/>
                <a:gd name="connsiteX5" fmla="*/ 604905 w 604905"/>
                <a:gd name="connsiteY5" fmla="*/ 72994 h 77714"/>
                <a:gd name="connsiteX6" fmla="*/ 603737 w 604905"/>
                <a:gd name="connsiteY6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905" h="77714">
                  <a:moveTo>
                    <a:pt x="603737" y="77715"/>
                  </a:moveTo>
                  <a:lnTo>
                    <a:pt x="1221" y="77715"/>
                  </a:lnTo>
                  <a:cubicBezTo>
                    <a:pt x="796" y="76176"/>
                    <a:pt x="425" y="74532"/>
                    <a:pt x="0" y="72941"/>
                  </a:cubicBezTo>
                  <a:lnTo>
                    <a:pt x="0" y="0"/>
                  </a:lnTo>
                  <a:lnTo>
                    <a:pt x="604905" y="0"/>
                  </a:lnTo>
                  <a:lnTo>
                    <a:pt x="604905" y="72994"/>
                  </a:lnTo>
                  <a:cubicBezTo>
                    <a:pt x="604534" y="74585"/>
                    <a:pt x="604109" y="76176"/>
                    <a:pt x="603737" y="7771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E1C80AF-7ABA-2C41-309C-C96559F2E63F}"/>
                </a:ext>
              </a:extLst>
            </p:cNvPr>
            <p:cNvSpPr/>
            <p:nvPr/>
          </p:nvSpPr>
          <p:spPr>
            <a:xfrm>
              <a:off x="2656229" y="7159745"/>
              <a:ext cx="311050" cy="308684"/>
            </a:xfrm>
            <a:custGeom>
              <a:avLst/>
              <a:gdLst>
                <a:gd name="connsiteX0" fmla="*/ 311050 w 311050"/>
                <a:gd name="connsiteY0" fmla="*/ 308684 h 308684"/>
                <a:gd name="connsiteX1" fmla="*/ 155552 w 311050"/>
                <a:gd name="connsiteY1" fmla="*/ 308684 h 308684"/>
                <a:gd name="connsiteX2" fmla="*/ 0 w 311050"/>
                <a:gd name="connsiteY2" fmla="*/ 153255 h 308684"/>
                <a:gd name="connsiteX3" fmla="*/ 0 w 311050"/>
                <a:gd name="connsiteY3" fmla="*/ 0 h 308684"/>
                <a:gd name="connsiteX4" fmla="*/ 155498 w 311050"/>
                <a:gd name="connsiteY4" fmla="*/ 153255 h 308684"/>
                <a:gd name="connsiteX5" fmla="*/ 155552 w 311050"/>
                <a:gd name="connsiteY5" fmla="*/ 153255 h 308684"/>
                <a:gd name="connsiteX6" fmla="*/ 311050 w 311050"/>
                <a:gd name="connsiteY6" fmla="*/ 308684 h 30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8684">
                  <a:moveTo>
                    <a:pt x="311050" y="308684"/>
                  </a:moveTo>
                  <a:lnTo>
                    <a:pt x="155552" y="308684"/>
                  </a:lnTo>
                  <a:cubicBezTo>
                    <a:pt x="69629" y="308684"/>
                    <a:pt x="0" y="239086"/>
                    <a:pt x="0" y="153255"/>
                  </a:cubicBezTo>
                  <a:lnTo>
                    <a:pt x="0" y="0"/>
                  </a:lnTo>
                  <a:cubicBezTo>
                    <a:pt x="1168" y="84823"/>
                    <a:pt x="70372" y="153255"/>
                    <a:pt x="155498" y="153255"/>
                  </a:cubicBezTo>
                  <a:cubicBezTo>
                    <a:pt x="155552" y="153255"/>
                    <a:pt x="155552" y="153255"/>
                    <a:pt x="155552" y="153255"/>
                  </a:cubicBezTo>
                  <a:cubicBezTo>
                    <a:pt x="155552" y="239086"/>
                    <a:pt x="225181" y="308684"/>
                    <a:pt x="311050" y="308684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64D07A6-CD36-83B2-7CDB-5315AD2EE7C2}"/>
                </a:ext>
              </a:extLst>
            </p:cNvPr>
            <p:cNvSpPr/>
            <p:nvPr/>
          </p:nvSpPr>
          <p:spPr>
            <a:xfrm>
              <a:off x="2656229" y="5913868"/>
              <a:ext cx="155551" cy="1399131"/>
            </a:xfrm>
            <a:custGeom>
              <a:avLst/>
              <a:gdLst>
                <a:gd name="connsiteX0" fmla="*/ 155498 w 155551"/>
                <a:gd name="connsiteY0" fmla="*/ 1399132 h 1399131"/>
                <a:gd name="connsiteX1" fmla="*/ 0 w 155551"/>
                <a:gd name="connsiteY1" fmla="*/ 1245877 h 1399131"/>
                <a:gd name="connsiteX2" fmla="*/ 0 w 155551"/>
                <a:gd name="connsiteY2" fmla="*/ 1245771 h 1399131"/>
                <a:gd name="connsiteX3" fmla="*/ 155552 w 155551"/>
                <a:gd name="connsiteY3" fmla="*/ 1399132 h 1399131"/>
                <a:gd name="connsiteX4" fmla="*/ 155552 w 155551"/>
                <a:gd name="connsiteY4" fmla="*/ 932737 h 1399131"/>
                <a:gd name="connsiteX5" fmla="*/ 0 w 155551"/>
                <a:gd name="connsiteY5" fmla="*/ 932737 h 1399131"/>
                <a:gd name="connsiteX6" fmla="*/ 0 w 155551"/>
                <a:gd name="connsiteY6" fmla="*/ 0 h 1399131"/>
                <a:gd name="connsiteX7" fmla="*/ 155552 w 155551"/>
                <a:gd name="connsiteY7" fmla="*/ 0 h 1399131"/>
                <a:gd name="connsiteX8" fmla="*/ 155552 w 155551"/>
                <a:gd name="connsiteY8" fmla="*/ 460560 h 1399131"/>
                <a:gd name="connsiteX9" fmla="*/ 155552 w 155551"/>
                <a:gd name="connsiteY9" fmla="*/ 460613 h 1399131"/>
                <a:gd name="connsiteX10" fmla="*/ 155552 w 155551"/>
                <a:gd name="connsiteY10" fmla="*/ 460719 h 1399131"/>
                <a:gd name="connsiteX11" fmla="*/ 155552 w 155551"/>
                <a:gd name="connsiteY11" fmla="*/ 461886 h 1399131"/>
                <a:gd name="connsiteX12" fmla="*/ 155552 w 155551"/>
                <a:gd name="connsiteY12" fmla="*/ 462098 h 1399131"/>
                <a:gd name="connsiteX13" fmla="*/ 155552 w 155551"/>
                <a:gd name="connsiteY13" fmla="*/ 462469 h 1399131"/>
                <a:gd name="connsiteX14" fmla="*/ 155498 w 155551"/>
                <a:gd name="connsiteY14" fmla="*/ 462682 h 1399131"/>
                <a:gd name="connsiteX15" fmla="*/ 155498 w 155551"/>
                <a:gd name="connsiteY15" fmla="*/ 463106 h 1399131"/>
                <a:gd name="connsiteX16" fmla="*/ 155498 w 155551"/>
                <a:gd name="connsiteY16" fmla="*/ 463265 h 1399131"/>
                <a:gd name="connsiteX17" fmla="*/ 155498 w 155551"/>
                <a:gd name="connsiteY17" fmla="*/ 464432 h 1399131"/>
                <a:gd name="connsiteX18" fmla="*/ 155498 w 155551"/>
                <a:gd name="connsiteY18" fmla="*/ 464591 h 1399131"/>
                <a:gd name="connsiteX19" fmla="*/ 155498 w 155551"/>
                <a:gd name="connsiteY19" fmla="*/ 465016 h 1399131"/>
                <a:gd name="connsiteX20" fmla="*/ 155498 w 155551"/>
                <a:gd name="connsiteY20" fmla="*/ 465175 h 1399131"/>
                <a:gd name="connsiteX21" fmla="*/ 155498 w 155551"/>
                <a:gd name="connsiteY21" fmla="*/ 465599 h 1399131"/>
                <a:gd name="connsiteX22" fmla="*/ 155498 w 155551"/>
                <a:gd name="connsiteY22" fmla="*/ 465758 h 1399131"/>
                <a:gd name="connsiteX23" fmla="*/ 155498 w 155551"/>
                <a:gd name="connsiteY23" fmla="*/ 466342 h 1399131"/>
                <a:gd name="connsiteX24" fmla="*/ 155498 w 155551"/>
                <a:gd name="connsiteY24" fmla="*/ 466925 h 1399131"/>
                <a:gd name="connsiteX25" fmla="*/ 155498 w 155551"/>
                <a:gd name="connsiteY25" fmla="*/ 467085 h 1399131"/>
                <a:gd name="connsiteX26" fmla="*/ 155498 w 155551"/>
                <a:gd name="connsiteY26" fmla="*/ 467509 h 1399131"/>
                <a:gd name="connsiteX27" fmla="*/ 155498 w 155551"/>
                <a:gd name="connsiteY27" fmla="*/ 467721 h 1399131"/>
                <a:gd name="connsiteX28" fmla="*/ 155498 w 155551"/>
                <a:gd name="connsiteY28" fmla="*/ 468092 h 1399131"/>
                <a:gd name="connsiteX29" fmla="*/ 155498 w 155551"/>
                <a:gd name="connsiteY29" fmla="*/ 468305 h 1399131"/>
                <a:gd name="connsiteX30" fmla="*/ 155498 w 155551"/>
                <a:gd name="connsiteY30" fmla="*/ 469472 h 1399131"/>
                <a:gd name="connsiteX31" fmla="*/ 155498 w 155551"/>
                <a:gd name="connsiteY31" fmla="*/ 469631 h 1399131"/>
                <a:gd name="connsiteX32" fmla="*/ 155498 w 155551"/>
                <a:gd name="connsiteY32" fmla="*/ 470002 h 1399131"/>
                <a:gd name="connsiteX33" fmla="*/ 155552 w 155551"/>
                <a:gd name="connsiteY33" fmla="*/ 470214 h 1399131"/>
                <a:gd name="connsiteX34" fmla="*/ 155552 w 155551"/>
                <a:gd name="connsiteY34" fmla="*/ 470639 h 1399131"/>
                <a:gd name="connsiteX35" fmla="*/ 155552 w 155551"/>
                <a:gd name="connsiteY35" fmla="*/ 470798 h 1399131"/>
                <a:gd name="connsiteX36" fmla="*/ 155552 w 155551"/>
                <a:gd name="connsiteY36" fmla="*/ 471965 h 1399131"/>
                <a:gd name="connsiteX37" fmla="*/ 155552 w 155551"/>
                <a:gd name="connsiteY37" fmla="*/ 472124 h 1399131"/>
                <a:gd name="connsiteX38" fmla="*/ 155552 w 155551"/>
                <a:gd name="connsiteY38" fmla="*/ 472177 h 1399131"/>
                <a:gd name="connsiteX39" fmla="*/ 155552 w 155551"/>
                <a:gd name="connsiteY39" fmla="*/ 932737 h 139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5551" h="1399131">
                  <a:moveTo>
                    <a:pt x="155498" y="1399132"/>
                  </a:moveTo>
                  <a:cubicBezTo>
                    <a:pt x="70372" y="1399132"/>
                    <a:pt x="1168" y="1330700"/>
                    <a:pt x="0" y="1245877"/>
                  </a:cubicBezTo>
                  <a:lnTo>
                    <a:pt x="0" y="1245771"/>
                  </a:lnTo>
                  <a:cubicBezTo>
                    <a:pt x="1114" y="1330647"/>
                    <a:pt x="70319" y="1399132"/>
                    <a:pt x="155552" y="1399132"/>
                  </a:cubicBezTo>
                  <a:moveTo>
                    <a:pt x="155552" y="932737"/>
                  </a:moveTo>
                  <a:lnTo>
                    <a:pt x="0" y="932737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460560"/>
                  </a:lnTo>
                  <a:cubicBezTo>
                    <a:pt x="155552" y="460560"/>
                    <a:pt x="155552" y="460560"/>
                    <a:pt x="155552" y="460613"/>
                  </a:cubicBezTo>
                  <a:cubicBezTo>
                    <a:pt x="155552" y="460666"/>
                    <a:pt x="155552" y="460719"/>
                    <a:pt x="155552" y="460719"/>
                  </a:cubicBezTo>
                  <a:cubicBezTo>
                    <a:pt x="155552" y="461143"/>
                    <a:pt x="155552" y="461515"/>
                    <a:pt x="155552" y="461886"/>
                  </a:cubicBezTo>
                  <a:cubicBezTo>
                    <a:pt x="155552" y="461939"/>
                    <a:pt x="155552" y="461992"/>
                    <a:pt x="155552" y="462098"/>
                  </a:cubicBezTo>
                  <a:cubicBezTo>
                    <a:pt x="155552" y="462204"/>
                    <a:pt x="155552" y="462363"/>
                    <a:pt x="155552" y="462469"/>
                  </a:cubicBezTo>
                  <a:cubicBezTo>
                    <a:pt x="155498" y="462522"/>
                    <a:pt x="155498" y="462629"/>
                    <a:pt x="155498" y="462682"/>
                  </a:cubicBezTo>
                  <a:cubicBezTo>
                    <a:pt x="155498" y="462841"/>
                    <a:pt x="155498" y="462947"/>
                    <a:pt x="155498" y="463106"/>
                  </a:cubicBezTo>
                  <a:cubicBezTo>
                    <a:pt x="155498" y="463159"/>
                    <a:pt x="155498" y="463212"/>
                    <a:pt x="155498" y="463265"/>
                  </a:cubicBezTo>
                  <a:cubicBezTo>
                    <a:pt x="155498" y="463636"/>
                    <a:pt x="155498" y="464008"/>
                    <a:pt x="155498" y="464432"/>
                  </a:cubicBezTo>
                  <a:cubicBezTo>
                    <a:pt x="155498" y="464485"/>
                    <a:pt x="155498" y="464538"/>
                    <a:pt x="155498" y="464591"/>
                  </a:cubicBezTo>
                  <a:cubicBezTo>
                    <a:pt x="155498" y="464697"/>
                    <a:pt x="155498" y="464857"/>
                    <a:pt x="155498" y="465016"/>
                  </a:cubicBezTo>
                  <a:cubicBezTo>
                    <a:pt x="155498" y="465069"/>
                    <a:pt x="155498" y="465122"/>
                    <a:pt x="155498" y="465175"/>
                  </a:cubicBezTo>
                  <a:cubicBezTo>
                    <a:pt x="155498" y="465334"/>
                    <a:pt x="155498" y="465440"/>
                    <a:pt x="155498" y="465599"/>
                  </a:cubicBezTo>
                  <a:cubicBezTo>
                    <a:pt x="155498" y="465652"/>
                    <a:pt x="155498" y="465705"/>
                    <a:pt x="155498" y="465758"/>
                  </a:cubicBezTo>
                  <a:cubicBezTo>
                    <a:pt x="155498" y="465971"/>
                    <a:pt x="155498" y="466183"/>
                    <a:pt x="155498" y="466342"/>
                  </a:cubicBezTo>
                  <a:cubicBezTo>
                    <a:pt x="155498" y="466554"/>
                    <a:pt x="155498" y="466713"/>
                    <a:pt x="155498" y="466925"/>
                  </a:cubicBezTo>
                  <a:cubicBezTo>
                    <a:pt x="155498" y="466978"/>
                    <a:pt x="155498" y="467032"/>
                    <a:pt x="155498" y="467085"/>
                  </a:cubicBezTo>
                  <a:cubicBezTo>
                    <a:pt x="155498" y="467244"/>
                    <a:pt x="155498" y="467350"/>
                    <a:pt x="155498" y="467509"/>
                  </a:cubicBezTo>
                  <a:cubicBezTo>
                    <a:pt x="155498" y="467562"/>
                    <a:pt x="155498" y="467615"/>
                    <a:pt x="155498" y="467721"/>
                  </a:cubicBezTo>
                  <a:cubicBezTo>
                    <a:pt x="155498" y="467827"/>
                    <a:pt x="155498" y="467986"/>
                    <a:pt x="155498" y="468092"/>
                  </a:cubicBezTo>
                  <a:cubicBezTo>
                    <a:pt x="155498" y="468146"/>
                    <a:pt x="155498" y="468252"/>
                    <a:pt x="155498" y="468305"/>
                  </a:cubicBezTo>
                  <a:cubicBezTo>
                    <a:pt x="155498" y="468676"/>
                    <a:pt x="155498" y="469047"/>
                    <a:pt x="155498" y="469472"/>
                  </a:cubicBezTo>
                  <a:cubicBezTo>
                    <a:pt x="155498" y="469525"/>
                    <a:pt x="155498" y="469578"/>
                    <a:pt x="155498" y="469631"/>
                  </a:cubicBezTo>
                  <a:cubicBezTo>
                    <a:pt x="155498" y="469737"/>
                    <a:pt x="155498" y="469896"/>
                    <a:pt x="155498" y="470002"/>
                  </a:cubicBezTo>
                  <a:cubicBezTo>
                    <a:pt x="155498" y="470108"/>
                    <a:pt x="155498" y="470161"/>
                    <a:pt x="155552" y="470214"/>
                  </a:cubicBezTo>
                  <a:cubicBezTo>
                    <a:pt x="155552" y="470374"/>
                    <a:pt x="155552" y="470480"/>
                    <a:pt x="155552" y="470639"/>
                  </a:cubicBezTo>
                  <a:cubicBezTo>
                    <a:pt x="155552" y="470692"/>
                    <a:pt x="155552" y="470745"/>
                    <a:pt x="155552" y="470798"/>
                  </a:cubicBezTo>
                  <a:cubicBezTo>
                    <a:pt x="155552" y="471169"/>
                    <a:pt x="155552" y="471541"/>
                    <a:pt x="155552" y="471965"/>
                  </a:cubicBezTo>
                  <a:cubicBezTo>
                    <a:pt x="155552" y="472018"/>
                    <a:pt x="155552" y="472071"/>
                    <a:pt x="155552" y="472124"/>
                  </a:cubicBezTo>
                  <a:cubicBezTo>
                    <a:pt x="155552" y="472124"/>
                    <a:pt x="155552" y="472177"/>
                    <a:pt x="155552" y="472177"/>
                  </a:cubicBezTo>
                  <a:lnTo>
                    <a:pt x="155552" y="932737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8B0CC44-32EE-7681-3C46-AEADC9FEDB94}"/>
                </a:ext>
              </a:extLst>
            </p:cNvPr>
            <p:cNvSpPr/>
            <p:nvPr/>
          </p:nvSpPr>
          <p:spPr>
            <a:xfrm>
              <a:off x="2656229" y="6846604"/>
              <a:ext cx="155551" cy="466394"/>
            </a:xfrm>
            <a:custGeom>
              <a:avLst/>
              <a:gdLst>
                <a:gd name="connsiteX0" fmla="*/ 155498 w 155551"/>
                <a:gd name="connsiteY0" fmla="*/ 466395 h 466394"/>
                <a:gd name="connsiteX1" fmla="*/ 0 w 155551"/>
                <a:gd name="connsiteY1" fmla="*/ 313034 h 466394"/>
                <a:gd name="connsiteX2" fmla="*/ 0 w 155551"/>
                <a:gd name="connsiteY2" fmla="*/ 0 h 466394"/>
                <a:gd name="connsiteX3" fmla="*/ 155552 w 155551"/>
                <a:gd name="connsiteY3" fmla="*/ 0 h 466394"/>
                <a:gd name="connsiteX4" fmla="*/ 155552 w 155551"/>
                <a:gd name="connsiteY4" fmla="*/ 466395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466394">
                  <a:moveTo>
                    <a:pt x="155498" y="466395"/>
                  </a:moveTo>
                  <a:cubicBezTo>
                    <a:pt x="70319" y="466395"/>
                    <a:pt x="1114" y="397910"/>
                    <a:pt x="0" y="313034"/>
                  </a:cubicBezTo>
                  <a:lnTo>
                    <a:pt x="0" y="0"/>
                  </a:lnTo>
                  <a:lnTo>
                    <a:pt x="155552" y="0"/>
                  </a:lnTo>
                  <a:lnTo>
                    <a:pt x="155552" y="466395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B6C373B-4900-6FFA-C5F2-249B599C097F}"/>
                </a:ext>
              </a:extLst>
            </p:cNvPr>
            <p:cNvSpPr/>
            <p:nvPr/>
          </p:nvSpPr>
          <p:spPr>
            <a:xfrm>
              <a:off x="2811727" y="6374427"/>
              <a:ext cx="53" cy="5782"/>
            </a:xfrm>
            <a:custGeom>
              <a:avLst/>
              <a:gdLst>
                <a:gd name="connsiteX0" fmla="*/ 0 w 53"/>
                <a:gd name="connsiteY0" fmla="*/ 5782 h 5782"/>
                <a:gd name="connsiteX1" fmla="*/ 0 w 53"/>
                <a:gd name="connsiteY1" fmla="*/ 5199 h 5782"/>
                <a:gd name="connsiteX2" fmla="*/ 0 w 53"/>
                <a:gd name="connsiteY2" fmla="*/ 5782 h 5782"/>
                <a:gd name="connsiteX3" fmla="*/ 0 w 53"/>
                <a:gd name="connsiteY3" fmla="*/ 5040 h 5782"/>
                <a:gd name="connsiteX4" fmla="*/ 0 w 53"/>
                <a:gd name="connsiteY4" fmla="*/ 4615 h 5782"/>
                <a:gd name="connsiteX5" fmla="*/ 0 w 53"/>
                <a:gd name="connsiteY5" fmla="*/ 5040 h 5782"/>
                <a:gd name="connsiteX6" fmla="*/ 0 w 53"/>
                <a:gd name="connsiteY6" fmla="*/ 4456 h 5782"/>
                <a:gd name="connsiteX7" fmla="*/ 0 w 53"/>
                <a:gd name="connsiteY7" fmla="*/ 4032 h 5782"/>
                <a:gd name="connsiteX8" fmla="*/ 0 w 53"/>
                <a:gd name="connsiteY8" fmla="*/ 4456 h 5782"/>
                <a:gd name="connsiteX9" fmla="*/ 0 w 53"/>
                <a:gd name="connsiteY9" fmla="*/ 3872 h 5782"/>
                <a:gd name="connsiteX10" fmla="*/ 0 w 53"/>
                <a:gd name="connsiteY10" fmla="*/ 2705 h 5782"/>
                <a:gd name="connsiteX11" fmla="*/ 0 w 53"/>
                <a:gd name="connsiteY11" fmla="*/ 3872 h 5782"/>
                <a:gd name="connsiteX12" fmla="*/ 0 w 53"/>
                <a:gd name="connsiteY12" fmla="*/ 2546 h 5782"/>
                <a:gd name="connsiteX13" fmla="*/ 0 w 53"/>
                <a:gd name="connsiteY13" fmla="*/ 2122 h 5782"/>
                <a:gd name="connsiteX14" fmla="*/ 0 w 53"/>
                <a:gd name="connsiteY14" fmla="*/ 2546 h 5782"/>
                <a:gd name="connsiteX15" fmla="*/ 53 w 53"/>
                <a:gd name="connsiteY15" fmla="*/ 1910 h 5782"/>
                <a:gd name="connsiteX16" fmla="*/ 53 w 53"/>
                <a:gd name="connsiteY16" fmla="*/ 1538 h 5782"/>
                <a:gd name="connsiteX17" fmla="*/ 53 w 53"/>
                <a:gd name="connsiteY17" fmla="*/ 1910 h 5782"/>
                <a:gd name="connsiteX18" fmla="*/ 53 w 53"/>
                <a:gd name="connsiteY18" fmla="*/ 1326 h 5782"/>
                <a:gd name="connsiteX19" fmla="*/ 53 w 53"/>
                <a:gd name="connsiteY19" fmla="*/ 159 h 5782"/>
                <a:gd name="connsiteX20" fmla="*/ 53 w 53"/>
                <a:gd name="connsiteY20" fmla="*/ 1326 h 5782"/>
                <a:gd name="connsiteX21" fmla="*/ 53 w 53"/>
                <a:gd name="connsiteY21" fmla="*/ 53 h 5782"/>
                <a:gd name="connsiteX22" fmla="*/ 53 w 53"/>
                <a:gd name="connsiteY22" fmla="*/ 0 h 5782"/>
                <a:gd name="connsiteX23" fmla="*/ 53 w 53"/>
                <a:gd name="connsiteY23" fmla="*/ 53 h 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" h="5782">
                  <a:moveTo>
                    <a:pt x="0" y="5782"/>
                  </a:moveTo>
                  <a:cubicBezTo>
                    <a:pt x="0" y="5623"/>
                    <a:pt x="0" y="5411"/>
                    <a:pt x="0" y="5199"/>
                  </a:cubicBezTo>
                  <a:cubicBezTo>
                    <a:pt x="0" y="5411"/>
                    <a:pt x="0" y="5623"/>
                    <a:pt x="0" y="5782"/>
                  </a:cubicBezTo>
                  <a:moveTo>
                    <a:pt x="0" y="5040"/>
                  </a:moveTo>
                  <a:cubicBezTo>
                    <a:pt x="0" y="4880"/>
                    <a:pt x="0" y="4774"/>
                    <a:pt x="0" y="4615"/>
                  </a:cubicBezTo>
                  <a:cubicBezTo>
                    <a:pt x="0" y="4774"/>
                    <a:pt x="0" y="4880"/>
                    <a:pt x="0" y="5040"/>
                  </a:cubicBezTo>
                  <a:moveTo>
                    <a:pt x="0" y="4456"/>
                  </a:moveTo>
                  <a:cubicBezTo>
                    <a:pt x="0" y="4297"/>
                    <a:pt x="0" y="4138"/>
                    <a:pt x="0" y="4032"/>
                  </a:cubicBezTo>
                  <a:cubicBezTo>
                    <a:pt x="0" y="4138"/>
                    <a:pt x="0" y="4297"/>
                    <a:pt x="0" y="4456"/>
                  </a:cubicBezTo>
                  <a:moveTo>
                    <a:pt x="0" y="3872"/>
                  </a:moveTo>
                  <a:cubicBezTo>
                    <a:pt x="0" y="3448"/>
                    <a:pt x="0" y="3077"/>
                    <a:pt x="0" y="2705"/>
                  </a:cubicBezTo>
                  <a:cubicBezTo>
                    <a:pt x="0" y="3077"/>
                    <a:pt x="0" y="3448"/>
                    <a:pt x="0" y="3872"/>
                  </a:cubicBezTo>
                  <a:moveTo>
                    <a:pt x="0" y="2546"/>
                  </a:moveTo>
                  <a:cubicBezTo>
                    <a:pt x="0" y="2387"/>
                    <a:pt x="0" y="2281"/>
                    <a:pt x="0" y="2122"/>
                  </a:cubicBezTo>
                  <a:cubicBezTo>
                    <a:pt x="0" y="2281"/>
                    <a:pt x="0" y="2387"/>
                    <a:pt x="0" y="2546"/>
                  </a:cubicBezTo>
                  <a:moveTo>
                    <a:pt x="53" y="1910"/>
                  </a:moveTo>
                  <a:cubicBezTo>
                    <a:pt x="53" y="1804"/>
                    <a:pt x="53" y="1644"/>
                    <a:pt x="53" y="1538"/>
                  </a:cubicBezTo>
                  <a:cubicBezTo>
                    <a:pt x="53" y="1644"/>
                    <a:pt x="53" y="1804"/>
                    <a:pt x="53" y="1910"/>
                  </a:cubicBezTo>
                  <a:moveTo>
                    <a:pt x="53" y="1326"/>
                  </a:moveTo>
                  <a:cubicBezTo>
                    <a:pt x="53" y="955"/>
                    <a:pt x="53" y="584"/>
                    <a:pt x="53" y="159"/>
                  </a:cubicBezTo>
                  <a:cubicBezTo>
                    <a:pt x="53" y="584"/>
                    <a:pt x="53" y="955"/>
                    <a:pt x="53" y="1326"/>
                  </a:cubicBezTo>
                  <a:moveTo>
                    <a:pt x="53" y="53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53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8CC647-59E7-5617-AD51-431AFD524441}"/>
                </a:ext>
              </a:extLst>
            </p:cNvPr>
            <p:cNvSpPr/>
            <p:nvPr/>
          </p:nvSpPr>
          <p:spPr>
            <a:xfrm>
              <a:off x="2811727" y="6374427"/>
              <a:ext cx="53" cy="11617"/>
            </a:xfrm>
            <a:custGeom>
              <a:avLst/>
              <a:gdLst>
                <a:gd name="connsiteX0" fmla="*/ 53 w 53"/>
                <a:gd name="connsiteY0" fmla="*/ 11617 h 11617"/>
                <a:gd name="connsiteX1" fmla="*/ 53 w 53"/>
                <a:gd name="connsiteY1" fmla="*/ 11564 h 11617"/>
                <a:gd name="connsiteX2" fmla="*/ 53 w 53"/>
                <a:gd name="connsiteY2" fmla="*/ 11405 h 11617"/>
                <a:gd name="connsiteX3" fmla="*/ 53 w 53"/>
                <a:gd name="connsiteY3" fmla="*/ 10238 h 11617"/>
                <a:gd name="connsiteX4" fmla="*/ 53 w 53"/>
                <a:gd name="connsiteY4" fmla="*/ 10079 h 11617"/>
                <a:gd name="connsiteX5" fmla="*/ 53 w 53"/>
                <a:gd name="connsiteY5" fmla="*/ 9655 h 11617"/>
                <a:gd name="connsiteX6" fmla="*/ 0 w 53"/>
                <a:gd name="connsiteY6" fmla="*/ 9442 h 11617"/>
                <a:gd name="connsiteX7" fmla="*/ 0 w 53"/>
                <a:gd name="connsiteY7" fmla="*/ 9071 h 11617"/>
                <a:gd name="connsiteX8" fmla="*/ 0 w 53"/>
                <a:gd name="connsiteY8" fmla="*/ 8912 h 11617"/>
                <a:gd name="connsiteX9" fmla="*/ 0 w 53"/>
                <a:gd name="connsiteY9" fmla="*/ 7745 h 11617"/>
                <a:gd name="connsiteX10" fmla="*/ 0 w 53"/>
                <a:gd name="connsiteY10" fmla="*/ 7533 h 11617"/>
                <a:gd name="connsiteX11" fmla="*/ 0 w 53"/>
                <a:gd name="connsiteY11" fmla="*/ 7161 h 11617"/>
                <a:gd name="connsiteX12" fmla="*/ 0 w 53"/>
                <a:gd name="connsiteY12" fmla="*/ 6949 h 11617"/>
                <a:gd name="connsiteX13" fmla="*/ 0 w 53"/>
                <a:gd name="connsiteY13" fmla="*/ 6525 h 11617"/>
                <a:gd name="connsiteX14" fmla="*/ 0 w 53"/>
                <a:gd name="connsiteY14" fmla="*/ 6366 h 11617"/>
                <a:gd name="connsiteX15" fmla="*/ 0 w 53"/>
                <a:gd name="connsiteY15" fmla="*/ 5782 h 11617"/>
                <a:gd name="connsiteX16" fmla="*/ 0 w 53"/>
                <a:gd name="connsiteY16" fmla="*/ 5199 h 11617"/>
                <a:gd name="connsiteX17" fmla="*/ 0 w 53"/>
                <a:gd name="connsiteY17" fmla="*/ 5040 h 11617"/>
                <a:gd name="connsiteX18" fmla="*/ 0 w 53"/>
                <a:gd name="connsiteY18" fmla="*/ 4615 h 11617"/>
                <a:gd name="connsiteX19" fmla="*/ 0 w 53"/>
                <a:gd name="connsiteY19" fmla="*/ 4456 h 11617"/>
                <a:gd name="connsiteX20" fmla="*/ 0 w 53"/>
                <a:gd name="connsiteY20" fmla="*/ 4032 h 11617"/>
                <a:gd name="connsiteX21" fmla="*/ 0 w 53"/>
                <a:gd name="connsiteY21" fmla="*/ 3872 h 11617"/>
                <a:gd name="connsiteX22" fmla="*/ 0 w 53"/>
                <a:gd name="connsiteY22" fmla="*/ 2705 h 11617"/>
                <a:gd name="connsiteX23" fmla="*/ 0 w 53"/>
                <a:gd name="connsiteY23" fmla="*/ 2546 h 11617"/>
                <a:gd name="connsiteX24" fmla="*/ 0 w 53"/>
                <a:gd name="connsiteY24" fmla="*/ 2122 h 11617"/>
                <a:gd name="connsiteX25" fmla="*/ 53 w 53"/>
                <a:gd name="connsiteY25" fmla="*/ 1910 h 11617"/>
                <a:gd name="connsiteX26" fmla="*/ 53 w 53"/>
                <a:gd name="connsiteY26" fmla="*/ 1538 h 11617"/>
                <a:gd name="connsiteX27" fmla="*/ 53 w 53"/>
                <a:gd name="connsiteY27" fmla="*/ 1326 h 11617"/>
                <a:gd name="connsiteX28" fmla="*/ 53 w 53"/>
                <a:gd name="connsiteY28" fmla="*/ 159 h 11617"/>
                <a:gd name="connsiteX29" fmla="*/ 53 w 53"/>
                <a:gd name="connsiteY29" fmla="*/ 53 h 11617"/>
                <a:gd name="connsiteX30" fmla="*/ 53 w 53"/>
                <a:gd name="connsiteY30" fmla="*/ 0 h 11617"/>
                <a:gd name="connsiteX31" fmla="*/ 53 w 53"/>
                <a:gd name="connsiteY31" fmla="*/ 11617 h 1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3" h="11617">
                  <a:moveTo>
                    <a:pt x="53" y="11617"/>
                  </a:moveTo>
                  <a:cubicBezTo>
                    <a:pt x="53" y="11564"/>
                    <a:pt x="53" y="11564"/>
                    <a:pt x="53" y="11564"/>
                  </a:cubicBezTo>
                  <a:cubicBezTo>
                    <a:pt x="53" y="11511"/>
                    <a:pt x="53" y="11458"/>
                    <a:pt x="53" y="11405"/>
                  </a:cubicBezTo>
                  <a:cubicBezTo>
                    <a:pt x="53" y="10981"/>
                    <a:pt x="53" y="10610"/>
                    <a:pt x="53" y="10238"/>
                  </a:cubicBezTo>
                  <a:cubicBezTo>
                    <a:pt x="53" y="10185"/>
                    <a:pt x="53" y="10132"/>
                    <a:pt x="53" y="10079"/>
                  </a:cubicBezTo>
                  <a:cubicBezTo>
                    <a:pt x="53" y="9920"/>
                    <a:pt x="53" y="9814"/>
                    <a:pt x="53" y="9655"/>
                  </a:cubicBezTo>
                  <a:cubicBezTo>
                    <a:pt x="0" y="9602"/>
                    <a:pt x="0" y="9549"/>
                    <a:pt x="0" y="9442"/>
                  </a:cubicBezTo>
                  <a:cubicBezTo>
                    <a:pt x="0" y="9336"/>
                    <a:pt x="0" y="9177"/>
                    <a:pt x="0" y="9071"/>
                  </a:cubicBezTo>
                  <a:cubicBezTo>
                    <a:pt x="0" y="9018"/>
                    <a:pt x="0" y="8965"/>
                    <a:pt x="0" y="8912"/>
                  </a:cubicBezTo>
                  <a:cubicBezTo>
                    <a:pt x="0" y="8488"/>
                    <a:pt x="0" y="8116"/>
                    <a:pt x="0" y="7745"/>
                  </a:cubicBezTo>
                  <a:cubicBezTo>
                    <a:pt x="0" y="7692"/>
                    <a:pt x="0" y="7586"/>
                    <a:pt x="0" y="7533"/>
                  </a:cubicBezTo>
                  <a:cubicBezTo>
                    <a:pt x="0" y="7427"/>
                    <a:pt x="0" y="7268"/>
                    <a:pt x="0" y="7161"/>
                  </a:cubicBezTo>
                  <a:cubicBezTo>
                    <a:pt x="0" y="7055"/>
                    <a:pt x="0" y="7002"/>
                    <a:pt x="0" y="6949"/>
                  </a:cubicBezTo>
                  <a:cubicBezTo>
                    <a:pt x="0" y="6843"/>
                    <a:pt x="0" y="6684"/>
                    <a:pt x="0" y="6525"/>
                  </a:cubicBezTo>
                  <a:cubicBezTo>
                    <a:pt x="0" y="6472"/>
                    <a:pt x="0" y="6419"/>
                    <a:pt x="0" y="6366"/>
                  </a:cubicBezTo>
                  <a:cubicBezTo>
                    <a:pt x="0" y="6154"/>
                    <a:pt x="0" y="5994"/>
                    <a:pt x="0" y="5782"/>
                  </a:cubicBezTo>
                  <a:cubicBezTo>
                    <a:pt x="0" y="5623"/>
                    <a:pt x="0" y="5411"/>
                    <a:pt x="0" y="5199"/>
                  </a:cubicBezTo>
                  <a:cubicBezTo>
                    <a:pt x="0" y="5146"/>
                    <a:pt x="0" y="5093"/>
                    <a:pt x="0" y="5040"/>
                  </a:cubicBezTo>
                  <a:cubicBezTo>
                    <a:pt x="0" y="4880"/>
                    <a:pt x="0" y="4774"/>
                    <a:pt x="0" y="4615"/>
                  </a:cubicBezTo>
                  <a:cubicBezTo>
                    <a:pt x="0" y="4562"/>
                    <a:pt x="0" y="4509"/>
                    <a:pt x="0" y="4456"/>
                  </a:cubicBezTo>
                  <a:cubicBezTo>
                    <a:pt x="0" y="4297"/>
                    <a:pt x="0" y="4138"/>
                    <a:pt x="0" y="4032"/>
                  </a:cubicBezTo>
                  <a:cubicBezTo>
                    <a:pt x="0" y="3979"/>
                    <a:pt x="0" y="3926"/>
                    <a:pt x="0" y="3872"/>
                  </a:cubicBezTo>
                  <a:cubicBezTo>
                    <a:pt x="0" y="3448"/>
                    <a:pt x="0" y="3077"/>
                    <a:pt x="0" y="2705"/>
                  </a:cubicBezTo>
                  <a:cubicBezTo>
                    <a:pt x="0" y="2652"/>
                    <a:pt x="0" y="2599"/>
                    <a:pt x="0" y="2546"/>
                  </a:cubicBezTo>
                  <a:cubicBezTo>
                    <a:pt x="0" y="2387"/>
                    <a:pt x="0" y="2281"/>
                    <a:pt x="0" y="2122"/>
                  </a:cubicBezTo>
                  <a:cubicBezTo>
                    <a:pt x="0" y="2069"/>
                    <a:pt x="0" y="1963"/>
                    <a:pt x="53" y="1910"/>
                  </a:cubicBezTo>
                  <a:cubicBezTo>
                    <a:pt x="53" y="1804"/>
                    <a:pt x="53" y="1644"/>
                    <a:pt x="53" y="1538"/>
                  </a:cubicBezTo>
                  <a:cubicBezTo>
                    <a:pt x="53" y="1432"/>
                    <a:pt x="53" y="1379"/>
                    <a:pt x="53" y="1326"/>
                  </a:cubicBezTo>
                  <a:cubicBezTo>
                    <a:pt x="53" y="955"/>
                    <a:pt x="53" y="584"/>
                    <a:pt x="53" y="159"/>
                  </a:cubicBezTo>
                  <a:cubicBezTo>
                    <a:pt x="53" y="159"/>
                    <a:pt x="53" y="106"/>
                    <a:pt x="53" y="53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53" y="11617"/>
                  </a:ln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F6CFD44-198B-DCF5-6A8B-0B512AA70B79}"/>
                </a:ext>
              </a:extLst>
            </p:cNvPr>
            <p:cNvSpPr/>
            <p:nvPr/>
          </p:nvSpPr>
          <p:spPr>
            <a:xfrm>
              <a:off x="2656229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0B6411-8997-6061-DAC4-7BCC24C08636}"/>
                </a:ext>
              </a:extLst>
            </p:cNvPr>
            <p:cNvSpPr/>
            <p:nvPr/>
          </p:nvSpPr>
          <p:spPr>
            <a:xfrm>
              <a:off x="2500731" y="4514683"/>
              <a:ext cx="311050" cy="306986"/>
            </a:xfrm>
            <a:custGeom>
              <a:avLst/>
              <a:gdLst>
                <a:gd name="connsiteX0" fmla="*/ 0 w 311050"/>
                <a:gd name="connsiteY0" fmla="*/ 306987 h 306986"/>
                <a:gd name="connsiteX1" fmla="*/ 0 w 311050"/>
                <a:gd name="connsiteY1" fmla="*/ 155483 h 306986"/>
                <a:gd name="connsiteX2" fmla="*/ 155498 w 311050"/>
                <a:gd name="connsiteY2" fmla="*/ 0 h 306986"/>
                <a:gd name="connsiteX3" fmla="*/ 311050 w 311050"/>
                <a:gd name="connsiteY3" fmla="*/ 0 h 306986"/>
                <a:gd name="connsiteX4" fmla="*/ 155498 w 311050"/>
                <a:gd name="connsiteY4" fmla="*/ 155483 h 306986"/>
                <a:gd name="connsiteX5" fmla="*/ 155445 w 311050"/>
                <a:gd name="connsiteY5" fmla="*/ 155483 h 306986"/>
                <a:gd name="connsiteX6" fmla="*/ 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0" y="306987"/>
                  </a:moveTo>
                  <a:lnTo>
                    <a:pt x="0" y="155483"/>
                  </a:lnTo>
                  <a:cubicBezTo>
                    <a:pt x="0" y="69599"/>
                    <a:pt x="69629" y="0"/>
                    <a:pt x="155498" y="0"/>
                  </a:cubicBezTo>
                  <a:lnTo>
                    <a:pt x="311050" y="0"/>
                  </a:lnTo>
                  <a:cubicBezTo>
                    <a:pt x="225128" y="0"/>
                    <a:pt x="155498" y="69599"/>
                    <a:pt x="155498" y="155483"/>
                  </a:cubicBezTo>
                  <a:lnTo>
                    <a:pt x="155445" y="155483"/>
                  </a:lnTo>
                  <a:cubicBezTo>
                    <a:pt x="70850" y="155483"/>
                    <a:pt x="2070" y="222959"/>
                    <a:pt x="0" y="306987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F5ACB9-0C39-3225-FED1-7DC2767B3C90}"/>
                </a:ext>
              </a:extLst>
            </p:cNvPr>
            <p:cNvSpPr/>
            <p:nvPr/>
          </p:nvSpPr>
          <p:spPr>
            <a:xfrm>
              <a:off x="2500731" y="5451398"/>
              <a:ext cx="311050" cy="306986"/>
            </a:xfrm>
            <a:custGeom>
              <a:avLst/>
              <a:gdLst>
                <a:gd name="connsiteX0" fmla="*/ 311050 w 311050"/>
                <a:gd name="connsiteY0" fmla="*/ 306987 h 306986"/>
                <a:gd name="connsiteX1" fmla="*/ 155498 w 311050"/>
                <a:gd name="connsiteY1" fmla="*/ 306987 h 306986"/>
                <a:gd name="connsiteX2" fmla="*/ 0 w 311050"/>
                <a:gd name="connsiteY2" fmla="*/ 151504 h 306986"/>
                <a:gd name="connsiteX3" fmla="*/ 0 w 311050"/>
                <a:gd name="connsiteY3" fmla="*/ 0 h 306986"/>
                <a:gd name="connsiteX4" fmla="*/ 155445 w 311050"/>
                <a:gd name="connsiteY4" fmla="*/ 151504 h 306986"/>
                <a:gd name="connsiteX5" fmla="*/ 155498 w 311050"/>
                <a:gd name="connsiteY5" fmla="*/ 151504 h 306986"/>
                <a:gd name="connsiteX6" fmla="*/ 31105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311050" y="306987"/>
                  </a:moveTo>
                  <a:lnTo>
                    <a:pt x="155498" y="306987"/>
                  </a:lnTo>
                  <a:cubicBezTo>
                    <a:pt x="69629" y="306987"/>
                    <a:pt x="0" y="237388"/>
                    <a:pt x="0" y="151504"/>
                  </a:cubicBezTo>
                  <a:lnTo>
                    <a:pt x="0" y="0"/>
                  </a:lnTo>
                  <a:cubicBezTo>
                    <a:pt x="2070" y="84027"/>
                    <a:pt x="70850" y="151504"/>
                    <a:pt x="155445" y="151504"/>
                  </a:cubicBezTo>
                  <a:lnTo>
                    <a:pt x="155498" y="151504"/>
                  </a:lnTo>
                  <a:cubicBezTo>
                    <a:pt x="155498" y="237388"/>
                    <a:pt x="225128" y="306987"/>
                    <a:pt x="311050" y="306987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BB6BD73-FF7A-2FDB-FE85-CD312DE2AD69}"/>
                </a:ext>
              </a:extLst>
            </p:cNvPr>
            <p:cNvSpPr/>
            <p:nvPr/>
          </p:nvSpPr>
          <p:spPr>
            <a:xfrm>
              <a:off x="2500624" y="4670165"/>
              <a:ext cx="155604" cy="932736"/>
            </a:xfrm>
            <a:custGeom>
              <a:avLst/>
              <a:gdLst>
                <a:gd name="connsiteX0" fmla="*/ 155605 w 155604"/>
                <a:gd name="connsiteY0" fmla="*/ 932737 h 932736"/>
                <a:gd name="connsiteX1" fmla="*/ 155552 w 155604"/>
                <a:gd name="connsiteY1" fmla="*/ 932737 h 932736"/>
                <a:gd name="connsiteX2" fmla="*/ 106 w 155604"/>
                <a:gd name="connsiteY2" fmla="*/ 781233 h 932736"/>
                <a:gd name="connsiteX3" fmla="*/ 106 w 155604"/>
                <a:gd name="connsiteY3" fmla="*/ 777307 h 932736"/>
                <a:gd name="connsiteX4" fmla="*/ 155605 w 155604"/>
                <a:gd name="connsiteY4" fmla="*/ 777307 h 932736"/>
                <a:gd name="connsiteX5" fmla="*/ 155605 w 155604"/>
                <a:gd name="connsiteY5" fmla="*/ 932737 h 932736"/>
                <a:gd name="connsiteX6" fmla="*/ 155605 w 155604"/>
                <a:gd name="connsiteY6" fmla="*/ 155430 h 932736"/>
                <a:gd name="connsiteX7" fmla="*/ 0 w 155604"/>
                <a:gd name="connsiteY7" fmla="*/ 155430 h 932736"/>
                <a:gd name="connsiteX8" fmla="*/ 106 w 155604"/>
                <a:gd name="connsiteY8" fmla="*/ 151504 h 932736"/>
                <a:gd name="connsiteX9" fmla="*/ 155552 w 155604"/>
                <a:gd name="connsiteY9" fmla="*/ 0 h 932736"/>
                <a:gd name="connsiteX10" fmla="*/ 155605 w 155604"/>
                <a:gd name="connsiteY10" fmla="*/ 0 h 932736"/>
                <a:gd name="connsiteX11" fmla="*/ 155605 w 155604"/>
                <a:gd name="connsiteY11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604" h="932736">
                  <a:moveTo>
                    <a:pt x="155605" y="932737"/>
                  </a:moveTo>
                  <a:lnTo>
                    <a:pt x="155552" y="932737"/>
                  </a:lnTo>
                  <a:cubicBezTo>
                    <a:pt x="70956" y="932737"/>
                    <a:pt x="2176" y="865260"/>
                    <a:pt x="106" y="781233"/>
                  </a:cubicBezTo>
                  <a:lnTo>
                    <a:pt x="106" y="777307"/>
                  </a:lnTo>
                  <a:lnTo>
                    <a:pt x="155605" y="777307"/>
                  </a:lnTo>
                  <a:lnTo>
                    <a:pt x="155605" y="932737"/>
                  </a:lnTo>
                  <a:moveTo>
                    <a:pt x="155605" y="155430"/>
                  </a:moveTo>
                  <a:lnTo>
                    <a:pt x="0" y="155430"/>
                  </a:lnTo>
                  <a:lnTo>
                    <a:pt x="106" y="151504"/>
                  </a:lnTo>
                  <a:cubicBezTo>
                    <a:pt x="2176" y="67477"/>
                    <a:pt x="70956" y="0"/>
                    <a:pt x="155552" y="0"/>
                  </a:cubicBezTo>
                  <a:lnTo>
                    <a:pt x="155605" y="0"/>
                  </a:lnTo>
                  <a:lnTo>
                    <a:pt x="155605" y="155430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96F8FA4-D657-C537-98B6-E3BE76E701A3}"/>
                </a:ext>
              </a:extLst>
            </p:cNvPr>
            <p:cNvSpPr/>
            <p:nvPr/>
          </p:nvSpPr>
          <p:spPr>
            <a:xfrm>
              <a:off x="2500624" y="4825595"/>
              <a:ext cx="155604" cy="310063"/>
            </a:xfrm>
            <a:custGeom>
              <a:avLst/>
              <a:gdLst>
                <a:gd name="connsiteX0" fmla="*/ 155605 w 155604"/>
                <a:gd name="connsiteY0" fmla="*/ 310064 h 310063"/>
                <a:gd name="connsiteX1" fmla="*/ 0 w 155604"/>
                <a:gd name="connsiteY1" fmla="*/ 310064 h 310063"/>
                <a:gd name="connsiteX2" fmla="*/ 106 w 155604"/>
                <a:gd name="connsiteY2" fmla="*/ 0 h 310063"/>
                <a:gd name="connsiteX3" fmla="*/ 155605 w 155604"/>
                <a:gd name="connsiteY3" fmla="*/ 0 h 310063"/>
                <a:gd name="connsiteX4" fmla="*/ 155605 w 155604"/>
                <a:gd name="connsiteY4" fmla="*/ 310064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0063">
                  <a:moveTo>
                    <a:pt x="155605" y="310064"/>
                  </a:moveTo>
                  <a:lnTo>
                    <a:pt x="0" y="31006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0064"/>
                  </a:lnTo>
                </a:path>
              </a:pathLst>
            </a:custGeom>
            <a:solidFill>
              <a:srgbClr val="FDE27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B5FC237-2170-6DC6-F536-EE5339643969}"/>
                </a:ext>
              </a:extLst>
            </p:cNvPr>
            <p:cNvSpPr/>
            <p:nvPr/>
          </p:nvSpPr>
          <p:spPr>
            <a:xfrm>
              <a:off x="2500624" y="5135659"/>
              <a:ext cx="155604" cy="311814"/>
            </a:xfrm>
            <a:custGeom>
              <a:avLst/>
              <a:gdLst>
                <a:gd name="connsiteX0" fmla="*/ 155605 w 155604"/>
                <a:gd name="connsiteY0" fmla="*/ 311814 h 311814"/>
                <a:gd name="connsiteX1" fmla="*/ 0 w 155604"/>
                <a:gd name="connsiteY1" fmla="*/ 311814 h 311814"/>
                <a:gd name="connsiteX2" fmla="*/ 106 w 155604"/>
                <a:gd name="connsiteY2" fmla="*/ 0 h 311814"/>
                <a:gd name="connsiteX3" fmla="*/ 155605 w 155604"/>
                <a:gd name="connsiteY3" fmla="*/ 0 h 311814"/>
                <a:gd name="connsiteX4" fmla="*/ 155605 w 155604"/>
                <a:gd name="connsiteY4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1814">
                  <a:moveTo>
                    <a:pt x="155605" y="311814"/>
                  </a:moveTo>
                  <a:lnTo>
                    <a:pt x="0" y="31181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1814"/>
                  </a:lnTo>
                </a:path>
              </a:pathLst>
            </a:custGeom>
            <a:solidFill>
              <a:srgbClr val="E1C96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7A99EAE-DCC3-4319-12FE-6F6693CEB213}"/>
                </a:ext>
              </a:extLst>
            </p:cNvPr>
            <p:cNvSpPr/>
            <p:nvPr/>
          </p:nvSpPr>
          <p:spPr>
            <a:xfrm>
              <a:off x="30447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01" y="15967"/>
                    <a:pt x="28818" y="2599"/>
                  </a:cubicBezTo>
                  <a:cubicBezTo>
                    <a:pt x="101101" y="15967"/>
                    <a:pt x="155870" y="79306"/>
                    <a:pt x="155870" y="155430"/>
                  </a:cubicBezTo>
                  <a:moveTo>
                    <a:pt x="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0" y="0"/>
                  </a:cubicBez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8EF29F-3513-4217-4C03-999E0D4431D6}"/>
                </a:ext>
              </a:extLst>
            </p:cNvPr>
            <p:cNvSpPr/>
            <p:nvPr/>
          </p:nvSpPr>
          <p:spPr>
            <a:xfrm>
              <a:off x="30450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358655 h 358655"/>
                <a:gd name="connsiteX5" fmla="*/ 77749 w 77749"/>
                <a:gd name="connsiteY5" fmla="*/ 276590 h 358655"/>
                <a:gd name="connsiteX6" fmla="*/ 0 w 77749"/>
                <a:gd name="connsiteY6" fmla="*/ 276590 h 358655"/>
                <a:gd name="connsiteX7" fmla="*/ 0 w 77749"/>
                <a:gd name="connsiteY7" fmla="*/ 236274 h 358655"/>
                <a:gd name="connsiteX8" fmla="*/ 77749 w 77749"/>
                <a:gd name="connsiteY8" fmla="*/ 236274 h 358655"/>
                <a:gd name="connsiteX9" fmla="*/ 77749 w 77749"/>
                <a:gd name="connsiteY9" fmla="*/ 276590 h 358655"/>
                <a:gd name="connsiteX10" fmla="*/ 77749 w 77749"/>
                <a:gd name="connsiteY10" fmla="*/ 209114 h 358655"/>
                <a:gd name="connsiteX11" fmla="*/ 0 w 77749"/>
                <a:gd name="connsiteY11" fmla="*/ 209114 h 358655"/>
                <a:gd name="connsiteX12" fmla="*/ 0 w 77749"/>
                <a:gd name="connsiteY12" fmla="*/ 168798 h 358655"/>
                <a:gd name="connsiteX13" fmla="*/ 77749 w 77749"/>
                <a:gd name="connsiteY13" fmla="*/ 168798 h 358655"/>
                <a:gd name="connsiteX14" fmla="*/ 77749 w 77749"/>
                <a:gd name="connsiteY14" fmla="*/ 209114 h 358655"/>
                <a:gd name="connsiteX15" fmla="*/ 77749 w 77749"/>
                <a:gd name="connsiteY15" fmla="*/ 141637 h 358655"/>
                <a:gd name="connsiteX16" fmla="*/ 0 w 77749"/>
                <a:gd name="connsiteY16" fmla="*/ 141637 h 358655"/>
                <a:gd name="connsiteX17" fmla="*/ 0 w 77749"/>
                <a:gd name="connsiteY17" fmla="*/ 75593 h 358655"/>
                <a:gd name="connsiteX18" fmla="*/ 77749 w 77749"/>
                <a:gd name="connsiteY18" fmla="*/ 0 h 358655"/>
                <a:gd name="connsiteX19" fmla="*/ 77749 w 77749"/>
                <a:gd name="connsiteY19" fmla="*/ 141637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358655"/>
                  </a:lnTo>
                  <a:moveTo>
                    <a:pt x="77749" y="276590"/>
                  </a:move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76590"/>
                  </a:lnTo>
                  <a:moveTo>
                    <a:pt x="77749" y="209114"/>
                  </a:move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209114"/>
                  </a:lnTo>
                  <a:moveTo>
                    <a:pt x="77749" y="141637"/>
                  </a:move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141637"/>
                  </a:ln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2B66025-105C-647C-7A6A-678DA601CDAB}"/>
                </a:ext>
              </a:extLst>
            </p:cNvPr>
            <p:cNvSpPr/>
            <p:nvPr/>
          </p:nvSpPr>
          <p:spPr>
            <a:xfrm>
              <a:off x="30450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876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8450440-6480-F57B-B239-10F129C4CE47}"/>
                </a:ext>
              </a:extLst>
            </p:cNvPr>
            <p:cNvSpPr/>
            <p:nvPr/>
          </p:nvSpPr>
          <p:spPr>
            <a:xfrm>
              <a:off x="30061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848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38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cubicBezTo>
                    <a:pt x="38583" y="0"/>
                    <a:pt x="38583" y="0"/>
                    <a:pt x="38583" y="0"/>
                  </a:cubicBezTo>
                  <a:cubicBezTo>
                    <a:pt x="38689" y="0"/>
                    <a:pt x="38795" y="0"/>
                    <a:pt x="38848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30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777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C4F0043-F923-1D22-9B7A-69E583A7C259}"/>
                </a:ext>
              </a:extLst>
            </p:cNvPr>
            <p:cNvSpPr/>
            <p:nvPr/>
          </p:nvSpPr>
          <p:spPr>
            <a:xfrm>
              <a:off x="30450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D83914A-9A74-F285-989E-476A01416136}"/>
                </a:ext>
              </a:extLst>
            </p:cNvPr>
            <p:cNvSpPr/>
            <p:nvPr/>
          </p:nvSpPr>
          <p:spPr>
            <a:xfrm>
              <a:off x="30450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BAE02AC-789E-83DB-4875-064234FB584C}"/>
                </a:ext>
              </a:extLst>
            </p:cNvPr>
            <p:cNvSpPr/>
            <p:nvPr/>
          </p:nvSpPr>
          <p:spPr>
            <a:xfrm>
              <a:off x="30450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47A3C0C-6CF0-B029-8270-BFF54A452AC7}"/>
                </a:ext>
              </a:extLst>
            </p:cNvPr>
            <p:cNvSpPr/>
            <p:nvPr/>
          </p:nvSpPr>
          <p:spPr>
            <a:xfrm>
              <a:off x="36668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54" y="15967"/>
                    <a:pt x="28818" y="2599"/>
                  </a:cubicBezTo>
                  <a:cubicBezTo>
                    <a:pt x="101154" y="15967"/>
                    <a:pt x="155870" y="79306"/>
                    <a:pt x="155870" y="155430"/>
                  </a:cubicBezTo>
                  <a:moveTo>
                    <a:pt x="0" y="0"/>
                  </a:move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E5952BE-F5ED-E851-C21F-FF945B349369}"/>
                </a:ext>
              </a:extLst>
            </p:cNvPr>
            <p:cNvSpPr/>
            <p:nvPr/>
          </p:nvSpPr>
          <p:spPr>
            <a:xfrm>
              <a:off x="36671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276590 h 358655"/>
                <a:gd name="connsiteX5" fmla="*/ 0 w 77749"/>
                <a:gd name="connsiteY5" fmla="*/ 276590 h 358655"/>
                <a:gd name="connsiteX6" fmla="*/ 0 w 77749"/>
                <a:gd name="connsiteY6" fmla="*/ 236274 h 358655"/>
                <a:gd name="connsiteX7" fmla="*/ 77749 w 77749"/>
                <a:gd name="connsiteY7" fmla="*/ 236274 h 358655"/>
                <a:gd name="connsiteX8" fmla="*/ 77749 w 77749"/>
                <a:gd name="connsiteY8" fmla="*/ 209114 h 358655"/>
                <a:gd name="connsiteX9" fmla="*/ 0 w 77749"/>
                <a:gd name="connsiteY9" fmla="*/ 209114 h 358655"/>
                <a:gd name="connsiteX10" fmla="*/ 0 w 77749"/>
                <a:gd name="connsiteY10" fmla="*/ 168798 h 358655"/>
                <a:gd name="connsiteX11" fmla="*/ 77749 w 77749"/>
                <a:gd name="connsiteY11" fmla="*/ 168798 h 358655"/>
                <a:gd name="connsiteX12" fmla="*/ 77749 w 77749"/>
                <a:gd name="connsiteY12" fmla="*/ 141637 h 358655"/>
                <a:gd name="connsiteX13" fmla="*/ 0 w 77749"/>
                <a:gd name="connsiteY13" fmla="*/ 141637 h 358655"/>
                <a:gd name="connsiteX14" fmla="*/ 0 w 77749"/>
                <a:gd name="connsiteY14" fmla="*/ 75593 h 358655"/>
                <a:gd name="connsiteX15" fmla="*/ 77749 w 77749"/>
                <a:gd name="connsiteY15" fmla="*/ 0 h 358655"/>
                <a:gd name="connsiteX16" fmla="*/ 77749 w 77749"/>
                <a:gd name="connsiteY16" fmla="*/ 358655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276590"/>
                  </a:ln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09114"/>
                  </a:ln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141637"/>
                  </a:ln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358655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1501593-3A84-56AF-3FAA-E9EC823B5C0E}"/>
                </a:ext>
              </a:extLst>
            </p:cNvPr>
            <p:cNvSpPr/>
            <p:nvPr/>
          </p:nvSpPr>
          <p:spPr>
            <a:xfrm>
              <a:off x="36671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929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9053DAF-5E91-732D-E5FC-B3653A5F77B0}"/>
                </a:ext>
              </a:extLst>
            </p:cNvPr>
            <p:cNvSpPr/>
            <p:nvPr/>
          </p:nvSpPr>
          <p:spPr>
            <a:xfrm>
              <a:off x="36282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901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91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lnTo>
                    <a:pt x="38583" y="0"/>
                  </a:lnTo>
                  <a:cubicBezTo>
                    <a:pt x="38689" y="0"/>
                    <a:pt x="38795" y="0"/>
                    <a:pt x="38901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83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830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6EFEEB9-774A-64E9-0ADC-5B734D56303C}"/>
                </a:ext>
              </a:extLst>
            </p:cNvPr>
            <p:cNvSpPr/>
            <p:nvPr/>
          </p:nvSpPr>
          <p:spPr>
            <a:xfrm>
              <a:off x="36671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1C23D53-80DE-5DCC-E6E7-D120993DE265}"/>
                </a:ext>
              </a:extLst>
            </p:cNvPr>
            <p:cNvSpPr/>
            <p:nvPr/>
          </p:nvSpPr>
          <p:spPr>
            <a:xfrm>
              <a:off x="36671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B56809-9B89-04BA-5820-9DC5739FD29F}"/>
                </a:ext>
              </a:extLst>
            </p:cNvPr>
            <p:cNvSpPr/>
            <p:nvPr/>
          </p:nvSpPr>
          <p:spPr>
            <a:xfrm>
              <a:off x="36671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22AC112-DFF1-8B17-6AD4-FAB7B01A42D4}"/>
                </a:ext>
              </a:extLst>
            </p:cNvPr>
            <p:cNvSpPr/>
            <p:nvPr/>
          </p:nvSpPr>
          <p:spPr>
            <a:xfrm>
              <a:off x="2777762" y="6035347"/>
              <a:ext cx="690031" cy="689725"/>
            </a:xfrm>
            <a:custGeom>
              <a:avLst/>
              <a:gdLst>
                <a:gd name="connsiteX0" fmla="*/ 345016 w 690031"/>
                <a:gd name="connsiteY0" fmla="*/ 621825 h 689725"/>
                <a:gd name="connsiteX1" fmla="*/ 91654 w 690031"/>
                <a:gd name="connsiteY1" fmla="*/ 456528 h 689725"/>
                <a:gd name="connsiteX2" fmla="*/ 598377 w 690031"/>
                <a:gd name="connsiteY2" fmla="*/ 456528 h 689725"/>
                <a:gd name="connsiteX3" fmla="*/ 345016 w 690031"/>
                <a:gd name="connsiteY3" fmla="*/ 621825 h 689725"/>
                <a:gd name="connsiteX4" fmla="*/ 345016 w 690031"/>
                <a:gd name="connsiteY4" fmla="*/ 67901 h 689725"/>
                <a:gd name="connsiteX5" fmla="*/ 598377 w 690031"/>
                <a:gd name="connsiteY5" fmla="*/ 233197 h 689725"/>
                <a:gd name="connsiteX6" fmla="*/ 91654 w 690031"/>
                <a:gd name="connsiteY6" fmla="*/ 233197 h 689725"/>
                <a:gd name="connsiteX7" fmla="*/ 345016 w 690031"/>
                <a:gd name="connsiteY7" fmla="*/ 67901 h 689725"/>
                <a:gd name="connsiteX8" fmla="*/ 620826 w 690031"/>
                <a:gd name="connsiteY8" fmla="*/ 370538 h 689725"/>
                <a:gd name="connsiteX9" fmla="*/ 619924 w 690031"/>
                <a:gd name="connsiteY9" fmla="*/ 378283 h 689725"/>
                <a:gd name="connsiteX10" fmla="*/ 618279 w 690031"/>
                <a:gd name="connsiteY10" fmla="*/ 388627 h 689725"/>
                <a:gd name="connsiteX11" fmla="*/ 71752 w 690031"/>
                <a:gd name="connsiteY11" fmla="*/ 388627 h 689725"/>
                <a:gd name="connsiteX12" fmla="*/ 70160 w 690031"/>
                <a:gd name="connsiteY12" fmla="*/ 378283 h 689725"/>
                <a:gd name="connsiteX13" fmla="*/ 69205 w 690031"/>
                <a:gd name="connsiteY13" fmla="*/ 370538 h 689725"/>
                <a:gd name="connsiteX14" fmla="*/ 67931 w 690031"/>
                <a:gd name="connsiteY14" fmla="*/ 344863 h 689725"/>
                <a:gd name="connsiteX15" fmla="*/ 69205 w 690031"/>
                <a:gd name="connsiteY15" fmla="*/ 319188 h 689725"/>
                <a:gd name="connsiteX16" fmla="*/ 70160 w 690031"/>
                <a:gd name="connsiteY16" fmla="*/ 311443 h 689725"/>
                <a:gd name="connsiteX17" fmla="*/ 71752 w 690031"/>
                <a:gd name="connsiteY17" fmla="*/ 301098 h 689725"/>
                <a:gd name="connsiteX18" fmla="*/ 618279 w 690031"/>
                <a:gd name="connsiteY18" fmla="*/ 301098 h 689725"/>
                <a:gd name="connsiteX19" fmla="*/ 619924 w 690031"/>
                <a:gd name="connsiteY19" fmla="*/ 311443 h 689725"/>
                <a:gd name="connsiteX20" fmla="*/ 620826 w 690031"/>
                <a:gd name="connsiteY20" fmla="*/ 319188 h 689725"/>
                <a:gd name="connsiteX21" fmla="*/ 622100 w 690031"/>
                <a:gd name="connsiteY21" fmla="*/ 344863 h 689725"/>
                <a:gd name="connsiteX22" fmla="*/ 620826 w 690031"/>
                <a:gd name="connsiteY22" fmla="*/ 370538 h 689725"/>
                <a:gd name="connsiteX23" fmla="*/ 672624 w 690031"/>
                <a:gd name="connsiteY23" fmla="*/ 456528 h 689725"/>
                <a:gd name="connsiteX24" fmla="*/ 679152 w 690031"/>
                <a:gd name="connsiteY24" fmla="*/ 431065 h 689725"/>
                <a:gd name="connsiteX25" fmla="*/ 680001 w 690031"/>
                <a:gd name="connsiteY25" fmla="*/ 427352 h 689725"/>
                <a:gd name="connsiteX26" fmla="*/ 683397 w 690031"/>
                <a:gd name="connsiteY26" fmla="*/ 412021 h 689725"/>
                <a:gd name="connsiteX27" fmla="*/ 684618 w 690031"/>
                <a:gd name="connsiteY27" fmla="*/ 405231 h 689725"/>
                <a:gd name="connsiteX28" fmla="*/ 686741 w 690031"/>
                <a:gd name="connsiteY28" fmla="*/ 391969 h 689725"/>
                <a:gd name="connsiteX29" fmla="*/ 687643 w 690031"/>
                <a:gd name="connsiteY29" fmla="*/ 385020 h 689725"/>
                <a:gd name="connsiteX30" fmla="*/ 688970 w 690031"/>
                <a:gd name="connsiteY30" fmla="*/ 371015 h 689725"/>
                <a:gd name="connsiteX31" fmla="*/ 689394 w 690031"/>
                <a:gd name="connsiteY31" fmla="*/ 364968 h 689725"/>
                <a:gd name="connsiteX32" fmla="*/ 690031 w 690031"/>
                <a:gd name="connsiteY32" fmla="*/ 344863 h 689725"/>
                <a:gd name="connsiteX33" fmla="*/ 689394 w 690031"/>
                <a:gd name="connsiteY33" fmla="*/ 324758 h 689725"/>
                <a:gd name="connsiteX34" fmla="*/ 688970 w 690031"/>
                <a:gd name="connsiteY34" fmla="*/ 318763 h 689725"/>
                <a:gd name="connsiteX35" fmla="*/ 687643 w 690031"/>
                <a:gd name="connsiteY35" fmla="*/ 304706 h 689725"/>
                <a:gd name="connsiteX36" fmla="*/ 686741 w 690031"/>
                <a:gd name="connsiteY36" fmla="*/ 297756 h 689725"/>
                <a:gd name="connsiteX37" fmla="*/ 684618 w 690031"/>
                <a:gd name="connsiteY37" fmla="*/ 284495 h 689725"/>
                <a:gd name="connsiteX38" fmla="*/ 683450 w 690031"/>
                <a:gd name="connsiteY38" fmla="*/ 277704 h 689725"/>
                <a:gd name="connsiteX39" fmla="*/ 679948 w 690031"/>
                <a:gd name="connsiteY39" fmla="*/ 262268 h 689725"/>
                <a:gd name="connsiteX40" fmla="*/ 679152 w 690031"/>
                <a:gd name="connsiteY40" fmla="*/ 258660 h 689725"/>
                <a:gd name="connsiteX41" fmla="*/ 672624 w 690031"/>
                <a:gd name="connsiteY41" fmla="*/ 233197 h 689725"/>
                <a:gd name="connsiteX42" fmla="*/ 671350 w 690031"/>
                <a:gd name="connsiteY42" fmla="*/ 233197 h 689725"/>
                <a:gd name="connsiteX43" fmla="*/ 345016 w 690031"/>
                <a:gd name="connsiteY43" fmla="*/ 0 h 689725"/>
                <a:gd name="connsiteX44" fmla="*/ 18681 w 690031"/>
                <a:gd name="connsiteY44" fmla="*/ 233197 h 689725"/>
                <a:gd name="connsiteX45" fmla="*/ 17460 w 690031"/>
                <a:gd name="connsiteY45" fmla="*/ 233197 h 689725"/>
                <a:gd name="connsiteX46" fmla="*/ 10880 w 690031"/>
                <a:gd name="connsiteY46" fmla="*/ 258660 h 689725"/>
                <a:gd name="connsiteX47" fmla="*/ 10084 w 690031"/>
                <a:gd name="connsiteY47" fmla="*/ 262161 h 689725"/>
                <a:gd name="connsiteX48" fmla="*/ 6634 w 690031"/>
                <a:gd name="connsiteY48" fmla="*/ 277704 h 689725"/>
                <a:gd name="connsiteX49" fmla="*/ 5413 w 690031"/>
                <a:gd name="connsiteY49" fmla="*/ 284495 h 689725"/>
                <a:gd name="connsiteX50" fmla="*/ 3290 w 690031"/>
                <a:gd name="connsiteY50" fmla="*/ 297756 h 689725"/>
                <a:gd name="connsiteX51" fmla="*/ 2441 w 690031"/>
                <a:gd name="connsiteY51" fmla="*/ 304706 h 689725"/>
                <a:gd name="connsiteX52" fmla="*/ 1114 w 690031"/>
                <a:gd name="connsiteY52" fmla="*/ 318763 h 689725"/>
                <a:gd name="connsiteX53" fmla="*/ 637 w 690031"/>
                <a:gd name="connsiteY53" fmla="*/ 324758 h 689725"/>
                <a:gd name="connsiteX54" fmla="*/ 0 w 690031"/>
                <a:gd name="connsiteY54" fmla="*/ 344863 h 689725"/>
                <a:gd name="connsiteX55" fmla="*/ 637 w 690031"/>
                <a:gd name="connsiteY55" fmla="*/ 364968 h 689725"/>
                <a:gd name="connsiteX56" fmla="*/ 1114 w 690031"/>
                <a:gd name="connsiteY56" fmla="*/ 371015 h 689725"/>
                <a:gd name="connsiteX57" fmla="*/ 2441 w 690031"/>
                <a:gd name="connsiteY57" fmla="*/ 385020 h 689725"/>
                <a:gd name="connsiteX58" fmla="*/ 3290 w 690031"/>
                <a:gd name="connsiteY58" fmla="*/ 391969 h 689725"/>
                <a:gd name="connsiteX59" fmla="*/ 5413 w 690031"/>
                <a:gd name="connsiteY59" fmla="*/ 405231 h 689725"/>
                <a:gd name="connsiteX60" fmla="*/ 6634 w 690031"/>
                <a:gd name="connsiteY60" fmla="*/ 412021 h 689725"/>
                <a:gd name="connsiteX61" fmla="*/ 10084 w 690031"/>
                <a:gd name="connsiteY61" fmla="*/ 427458 h 689725"/>
                <a:gd name="connsiteX62" fmla="*/ 10880 w 690031"/>
                <a:gd name="connsiteY62" fmla="*/ 431065 h 689725"/>
                <a:gd name="connsiteX63" fmla="*/ 17460 w 690031"/>
                <a:gd name="connsiteY63" fmla="*/ 456528 h 689725"/>
                <a:gd name="connsiteX64" fmla="*/ 18681 w 690031"/>
                <a:gd name="connsiteY64" fmla="*/ 456528 h 689725"/>
                <a:gd name="connsiteX65" fmla="*/ 345016 w 690031"/>
                <a:gd name="connsiteY65" fmla="*/ 689726 h 689725"/>
                <a:gd name="connsiteX66" fmla="*/ 671350 w 690031"/>
                <a:gd name="connsiteY66" fmla="*/ 456528 h 689725"/>
                <a:gd name="connsiteX67" fmla="*/ 672624 w 690031"/>
                <a:gd name="connsiteY67" fmla="*/ 456528 h 6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90031" h="689725">
                  <a:moveTo>
                    <a:pt x="345016" y="621825"/>
                  </a:moveTo>
                  <a:cubicBezTo>
                    <a:pt x="232027" y="621825"/>
                    <a:pt x="134748" y="553764"/>
                    <a:pt x="91654" y="456528"/>
                  </a:cubicBezTo>
                  <a:lnTo>
                    <a:pt x="598377" y="456528"/>
                  </a:lnTo>
                  <a:cubicBezTo>
                    <a:pt x="555337" y="553764"/>
                    <a:pt x="458057" y="621825"/>
                    <a:pt x="345016" y="621825"/>
                  </a:cubicBezTo>
                  <a:close/>
                  <a:moveTo>
                    <a:pt x="345016" y="67901"/>
                  </a:moveTo>
                  <a:cubicBezTo>
                    <a:pt x="458057" y="67901"/>
                    <a:pt x="555337" y="135961"/>
                    <a:pt x="598377" y="233197"/>
                  </a:cubicBezTo>
                  <a:lnTo>
                    <a:pt x="91654" y="233197"/>
                  </a:lnTo>
                  <a:cubicBezTo>
                    <a:pt x="134748" y="135961"/>
                    <a:pt x="232027" y="67901"/>
                    <a:pt x="345016" y="67901"/>
                  </a:cubicBezTo>
                  <a:close/>
                  <a:moveTo>
                    <a:pt x="620826" y="370538"/>
                  </a:moveTo>
                  <a:cubicBezTo>
                    <a:pt x="620561" y="373137"/>
                    <a:pt x="620190" y="375683"/>
                    <a:pt x="619924" y="378283"/>
                  </a:cubicBezTo>
                  <a:cubicBezTo>
                    <a:pt x="619447" y="381731"/>
                    <a:pt x="618863" y="385179"/>
                    <a:pt x="618279" y="388627"/>
                  </a:cubicBezTo>
                  <a:lnTo>
                    <a:pt x="71752" y="388627"/>
                  </a:lnTo>
                  <a:cubicBezTo>
                    <a:pt x="71168" y="385179"/>
                    <a:pt x="70585" y="381731"/>
                    <a:pt x="70160" y="378283"/>
                  </a:cubicBezTo>
                  <a:cubicBezTo>
                    <a:pt x="69842" y="375683"/>
                    <a:pt x="69470" y="373137"/>
                    <a:pt x="69205" y="370538"/>
                  </a:cubicBezTo>
                  <a:cubicBezTo>
                    <a:pt x="68462" y="362103"/>
                    <a:pt x="67931" y="353510"/>
                    <a:pt x="67931" y="344863"/>
                  </a:cubicBezTo>
                  <a:cubicBezTo>
                    <a:pt x="67931" y="336216"/>
                    <a:pt x="68462" y="327675"/>
                    <a:pt x="69205" y="319188"/>
                  </a:cubicBezTo>
                  <a:cubicBezTo>
                    <a:pt x="69470" y="316588"/>
                    <a:pt x="69842" y="314042"/>
                    <a:pt x="70160" y="311443"/>
                  </a:cubicBezTo>
                  <a:cubicBezTo>
                    <a:pt x="70585" y="307995"/>
                    <a:pt x="71168" y="304547"/>
                    <a:pt x="71752" y="301098"/>
                  </a:cubicBezTo>
                  <a:lnTo>
                    <a:pt x="618279" y="301098"/>
                  </a:lnTo>
                  <a:cubicBezTo>
                    <a:pt x="618863" y="304547"/>
                    <a:pt x="619447" y="307995"/>
                    <a:pt x="619924" y="311443"/>
                  </a:cubicBezTo>
                  <a:cubicBezTo>
                    <a:pt x="620190" y="314042"/>
                    <a:pt x="620561" y="316588"/>
                    <a:pt x="620826" y="319188"/>
                  </a:cubicBezTo>
                  <a:cubicBezTo>
                    <a:pt x="621622" y="327675"/>
                    <a:pt x="622100" y="336216"/>
                    <a:pt x="622100" y="344863"/>
                  </a:cubicBezTo>
                  <a:cubicBezTo>
                    <a:pt x="622100" y="353510"/>
                    <a:pt x="621622" y="362103"/>
                    <a:pt x="620826" y="370538"/>
                  </a:cubicBezTo>
                  <a:close/>
                  <a:moveTo>
                    <a:pt x="672624" y="456528"/>
                  </a:moveTo>
                  <a:lnTo>
                    <a:pt x="679152" y="431065"/>
                  </a:lnTo>
                  <a:cubicBezTo>
                    <a:pt x="679470" y="429845"/>
                    <a:pt x="679682" y="428625"/>
                    <a:pt x="680001" y="427352"/>
                  </a:cubicBezTo>
                  <a:cubicBezTo>
                    <a:pt x="681221" y="422312"/>
                    <a:pt x="682389" y="417220"/>
                    <a:pt x="683397" y="412021"/>
                  </a:cubicBezTo>
                  <a:cubicBezTo>
                    <a:pt x="683875" y="409793"/>
                    <a:pt x="684246" y="407512"/>
                    <a:pt x="684618" y="405231"/>
                  </a:cubicBezTo>
                  <a:cubicBezTo>
                    <a:pt x="685414" y="400828"/>
                    <a:pt x="686157" y="396425"/>
                    <a:pt x="686741" y="391969"/>
                  </a:cubicBezTo>
                  <a:cubicBezTo>
                    <a:pt x="687059" y="389688"/>
                    <a:pt x="687378" y="387354"/>
                    <a:pt x="687643" y="385020"/>
                  </a:cubicBezTo>
                  <a:cubicBezTo>
                    <a:pt x="688174" y="380405"/>
                    <a:pt x="688598" y="375683"/>
                    <a:pt x="688970" y="371015"/>
                  </a:cubicBezTo>
                  <a:cubicBezTo>
                    <a:pt x="689129" y="368999"/>
                    <a:pt x="689288" y="366984"/>
                    <a:pt x="689394" y="364968"/>
                  </a:cubicBezTo>
                  <a:cubicBezTo>
                    <a:pt x="689819" y="358284"/>
                    <a:pt x="690031" y="351600"/>
                    <a:pt x="690031" y="344863"/>
                  </a:cubicBezTo>
                  <a:cubicBezTo>
                    <a:pt x="690031" y="338126"/>
                    <a:pt x="689819" y="331442"/>
                    <a:pt x="689394" y="324758"/>
                  </a:cubicBezTo>
                  <a:cubicBezTo>
                    <a:pt x="689288" y="322742"/>
                    <a:pt x="689129" y="320726"/>
                    <a:pt x="688970" y="318763"/>
                  </a:cubicBezTo>
                  <a:cubicBezTo>
                    <a:pt x="688598" y="314042"/>
                    <a:pt x="688174" y="309321"/>
                    <a:pt x="687643" y="304706"/>
                  </a:cubicBezTo>
                  <a:cubicBezTo>
                    <a:pt x="687378" y="302372"/>
                    <a:pt x="687059" y="300091"/>
                    <a:pt x="686741" y="297756"/>
                  </a:cubicBezTo>
                  <a:cubicBezTo>
                    <a:pt x="686157" y="293300"/>
                    <a:pt x="685414" y="288898"/>
                    <a:pt x="684618" y="284495"/>
                  </a:cubicBezTo>
                  <a:cubicBezTo>
                    <a:pt x="684246" y="282214"/>
                    <a:pt x="683875" y="279986"/>
                    <a:pt x="683450" y="277704"/>
                  </a:cubicBezTo>
                  <a:cubicBezTo>
                    <a:pt x="682389" y="272506"/>
                    <a:pt x="681221" y="267360"/>
                    <a:pt x="679948" y="262268"/>
                  </a:cubicBezTo>
                  <a:lnTo>
                    <a:pt x="679152" y="258660"/>
                  </a:lnTo>
                  <a:lnTo>
                    <a:pt x="672624" y="233197"/>
                  </a:lnTo>
                  <a:lnTo>
                    <a:pt x="671350" y="233197"/>
                  </a:lnTo>
                  <a:cubicBezTo>
                    <a:pt x="624807" y="97714"/>
                    <a:pt x="496162" y="0"/>
                    <a:pt x="345016" y="0"/>
                  </a:cubicBezTo>
                  <a:cubicBezTo>
                    <a:pt x="193869" y="0"/>
                    <a:pt x="65224" y="97714"/>
                    <a:pt x="18681" y="233197"/>
                  </a:cubicBezTo>
                  <a:lnTo>
                    <a:pt x="17460" y="233197"/>
                  </a:lnTo>
                  <a:lnTo>
                    <a:pt x="10880" y="258660"/>
                  </a:lnTo>
                  <a:lnTo>
                    <a:pt x="10084" y="262161"/>
                  </a:lnTo>
                  <a:cubicBezTo>
                    <a:pt x="8810" y="267307"/>
                    <a:pt x="7642" y="272506"/>
                    <a:pt x="6634" y="277704"/>
                  </a:cubicBezTo>
                  <a:cubicBezTo>
                    <a:pt x="6156" y="279986"/>
                    <a:pt x="5785" y="282214"/>
                    <a:pt x="5413" y="284495"/>
                  </a:cubicBezTo>
                  <a:cubicBezTo>
                    <a:pt x="4617" y="288898"/>
                    <a:pt x="3927" y="293300"/>
                    <a:pt x="3290" y="297756"/>
                  </a:cubicBezTo>
                  <a:cubicBezTo>
                    <a:pt x="2972" y="300091"/>
                    <a:pt x="2707" y="302372"/>
                    <a:pt x="2441" y="304706"/>
                  </a:cubicBezTo>
                  <a:cubicBezTo>
                    <a:pt x="1857" y="309321"/>
                    <a:pt x="1433" y="314042"/>
                    <a:pt x="1114" y="318763"/>
                  </a:cubicBezTo>
                  <a:cubicBezTo>
                    <a:pt x="955" y="320726"/>
                    <a:pt x="743" y="322742"/>
                    <a:pt x="637" y="324758"/>
                  </a:cubicBezTo>
                  <a:cubicBezTo>
                    <a:pt x="265" y="331442"/>
                    <a:pt x="0" y="338126"/>
                    <a:pt x="0" y="344863"/>
                  </a:cubicBezTo>
                  <a:cubicBezTo>
                    <a:pt x="0" y="351600"/>
                    <a:pt x="265" y="358284"/>
                    <a:pt x="637" y="364968"/>
                  </a:cubicBezTo>
                  <a:cubicBezTo>
                    <a:pt x="743" y="366984"/>
                    <a:pt x="955" y="368999"/>
                    <a:pt x="1114" y="371015"/>
                  </a:cubicBezTo>
                  <a:cubicBezTo>
                    <a:pt x="1433" y="375683"/>
                    <a:pt x="1857" y="380405"/>
                    <a:pt x="2441" y="385020"/>
                  </a:cubicBezTo>
                  <a:cubicBezTo>
                    <a:pt x="2707" y="387354"/>
                    <a:pt x="2972" y="389688"/>
                    <a:pt x="3290" y="391969"/>
                  </a:cubicBezTo>
                  <a:cubicBezTo>
                    <a:pt x="3927" y="396425"/>
                    <a:pt x="4617" y="400828"/>
                    <a:pt x="5413" y="405231"/>
                  </a:cubicBezTo>
                  <a:cubicBezTo>
                    <a:pt x="5785" y="407512"/>
                    <a:pt x="6156" y="409793"/>
                    <a:pt x="6634" y="412021"/>
                  </a:cubicBezTo>
                  <a:cubicBezTo>
                    <a:pt x="7642" y="417220"/>
                    <a:pt x="8810" y="422365"/>
                    <a:pt x="10084" y="427458"/>
                  </a:cubicBezTo>
                  <a:lnTo>
                    <a:pt x="10880" y="431065"/>
                  </a:lnTo>
                  <a:lnTo>
                    <a:pt x="17460" y="456528"/>
                  </a:lnTo>
                  <a:lnTo>
                    <a:pt x="18681" y="456528"/>
                  </a:lnTo>
                  <a:cubicBezTo>
                    <a:pt x="65224" y="592065"/>
                    <a:pt x="193869" y="689726"/>
                    <a:pt x="345016" y="689726"/>
                  </a:cubicBezTo>
                  <a:cubicBezTo>
                    <a:pt x="496162" y="689726"/>
                    <a:pt x="624807" y="592065"/>
                    <a:pt x="671350" y="456528"/>
                  </a:cubicBezTo>
                  <a:lnTo>
                    <a:pt x="672624" y="45652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3B2E79-5288-283A-51C7-A0DEFA09ECA7}"/>
                </a:ext>
              </a:extLst>
            </p:cNvPr>
            <p:cNvSpPr/>
            <p:nvPr/>
          </p:nvSpPr>
          <p:spPr>
            <a:xfrm>
              <a:off x="3088812" y="5913815"/>
              <a:ext cx="67931" cy="77714"/>
            </a:xfrm>
            <a:custGeom>
              <a:avLst/>
              <a:gdLst>
                <a:gd name="connsiteX0" fmla="*/ 67931 w 67931"/>
                <a:gd name="connsiteY0" fmla="*/ 0 h 77714"/>
                <a:gd name="connsiteX1" fmla="*/ 0 w 67931"/>
                <a:gd name="connsiteY1" fmla="*/ 0 h 77714"/>
                <a:gd name="connsiteX2" fmla="*/ 0 w 67931"/>
                <a:gd name="connsiteY2" fmla="*/ 77715 h 77714"/>
                <a:gd name="connsiteX3" fmla="*/ 67931 w 67931"/>
                <a:gd name="connsiteY3" fmla="*/ 77715 h 77714"/>
                <a:gd name="connsiteX4" fmla="*/ 67931 w 67931"/>
                <a:gd name="connsiteY4" fmla="*/ 0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67931" y="0"/>
                  </a:moveTo>
                  <a:lnTo>
                    <a:pt x="0" y="0"/>
                  </a:lnTo>
                  <a:lnTo>
                    <a:pt x="0" y="77715"/>
                  </a:lnTo>
                  <a:lnTo>
                    <a:pt x="67931" y="77715"/>
                  </a:lnTo>
                  <a:lnTo>
                    <a:pt x="67931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9F15562-C857-C361-58EA-453A1872BE98}"/>
                </a:ext>
              </a:extLst>
            </p:cNvPr>
            <p:cNvSpPr/>
            <p:nvPr/>
          </p:nvSpPr>
          <p:spPr>
            <a:xfrm>
              <a:off x="3088812" y="6768890"/>
              <a:ext cx="67931" cy="77714"/>
            </a:xfrm>
            <a:custGeom>
              <a:avLst/>
              <a:gdLst>
                <a:gd name="connsiteX0" fmla="*/ 0 w 67931"/>
                <a:gd name="connsiteY0" fmla="*/ 77715 h 77714"/>
                <a:gd name="connsiteX1" fmla="*/ 67931 w 67931"/>
                <a:gd name="connsiteY1" fmla="*/ 77715 h 77714"/>
                <a:gd name="connsiteX2" fmla="*/ 67931 w 67931"/>
                <a:gd name="connsiteY2" fmla="*/ 0 h 77714"/>
                <a:gd name="connsiteX3" fmla="*/ 0 w 67931"/>
                <a:gd name="connsiteY3" fmla="*/ 0 h 77714"/>
                <a:gd name="connsiteX4" fmla="*/ 0 w 67931"/>
                <a:gd name="connsiteY4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0" y="77715"/>
                  </a:moveTo>
                  <a:lnTo>
                    <a:pt x="67931" y="77715"/>
                  </a:lnTo>
                  <a:lnTo>
                    <a:pt x="67931" y="0"/>
                  </a:lnTo>
                  <a:lnTo>
                    <a:pt x="0" y="0"/>
                  </a:lnTo>
                  <a:lnTo>
                    <a:pt x="0" y="77715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619995D-FE62-858E-09A5-D0E2D1C7A21A}"/>
                </a:ext>
              </a:extLst>
            </p:cNvPr>
            <p:cNvSpPr/>
            <p:nvPr/>
          </p:nvSpPr>
          <p:spPr>
            <a:xfrm>
              <a:off x="3511630" y="6346259"/>
              <a:ext cx="77749" cy="67900"/>
            </a:xfrm>
            <a:custGeom>
              <a:avLst/>
              <a:gdLst>
                <a:gd name="connsiteX0" fmla="*/ 0 w 77749"/>
                <a:gd name="connsiteY0" fmla="*/ 67901 h 67900"/>
                <a:gd name="connsiteX1" fmla="*/ 77749 w 77749"/>
                <a:gd name="connsiteY1" fmla="*/ 67901 h 67900"/>
                <a:gd name="connsiteX2" fmla="*/ 77749 w 77749"/>
                <a:gd name="connsiteY2" fmla="*/ 0 h 67900"/>
                <a:gd name="connsiteX3" fmla="*/ 0 w 77749"/>
                <a:gd name="connsiteY3" fmla="*/ 0 h 67900"/>
                <a:gd name="connsiteX4" fmla="*/ 0 w 77749"/>
                <a:gd name="connsiteY4" fmla="*/ 67901 h 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9" h="67900">
                  <a:moveTo>
                    <a:pt x="0" y="67901"/>
                  </a:moveTo>
                  <a:lnTo>
                    <a:pt x="77749" y="67901"/>
                  </a:lnTo>
                  <a:lnTo>
                    <a:pt x="77749" y="0"/>
                  </a:lnTo>
                  <a:lnTo>
                    <a:pt x="0" y="0"/>
                  </a:lnTo>
                  <a:lnTo>
                    <a:pt x="0" y="67901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469183C-524E-243A-6313-AC303FF04A67}"/>
                </a:ext>
              </a:extLst>
            </p:cNvPr>
            <p:cNvSpPr/>
            <p:nvPr/>
          </p:nvSpPr>
          <p:spPr>
            <a:xfrm>
              <a:off x="3373698" y="6026435"/>
              <a:ext cx="103011" cy="102965"/>
            </a:xfrm>
            <a:custGeom>
              <a:avLst/>
              <a:gdLst>
                <a:gd name="connsiteX0" fmla="*/ 0 w 103011"/>
                <a:gd name="connsiteY0" fmla="*/ 54957 h 102965"/>
                <a:gd name="connsiteX1" fmla="*/ 48029 w 103011"/>
                <a:gd name="connsiteY1" fmla="*/ 102965 h 102965"/>
                <a:gd name="connsiteX2" fmla="*/ 103011 w 103011"/>
                <a:gd name="connsiteY2" fmla="*/ 48008 h 102965"/>
                <a:gd name="connsiteX3" fmla="*/ 54982 w 103011"/>
                <a:gd name="connsiteY3" fmla="*/ 0 h 102965"/>
                <a:gd name="connsiteX4" fmla="*/ 0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54957"/>
                  </a:moveTo>
                  <a:lnTo>
                    <a:pt x="48029" y="102965"/>
                  </a:lnTo>
                  <a:lnTo>
                    <a:pt x="103011" y="48008"/>
                  </a:lnTo>
                  <a:lnTo>
                    <a:pt x="54982" y="0"/>
                  </a:lnTo>
                  <a:lnTo>
                    <a:pt x="0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2732A08-E36A-626C-0987-B3A5E2443567}"/>
                </a:ext>
              </a:extLst>
            </p:cNvPr>
            <p:cNvSpPr/>
            <p:nvPr/>
          </p:nvSpPr>
          <p:spPr>
            <a:xfrm>
              <a:off x="2768846" y="6026435"/>
              <a:ext cx="103011" cy="102965"/>
            </a:xfrm>
            <a:custGeom>
              <a:avLst/>
              <a:gdLst>
                <a:gd name="connsiteX0" fmla="*/ 103011 w 103011"/>
                <a:gd name="connsiteY0" fmla="*/ 54957 h 102965"/>
                <a:gd name="connsiteX1" fmla="*/ 48029 w 103011"/>
                <a:gd name="connsiteY1" fmla="*/ 0 h 102965"/>
                <a:gd name="connsiteX2" fmla="*/ 0 w 103011"/>
                <a:gd name="connsiteY2" fmla="*/ 48008 h 102965"/>
                <a:gd name="connsiteX3" fmla="*/ 54982 w 103011"/>
                <a:gd name="connsiteY3" fmla="*/ 102965 h 102965"/>
                <a:gd name="connsiteX4" fmla="*/ 103011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103011" y="54957"/>
                  </a:moveTo>
                  <a:lnTo>
                    <a:pt x="48029" y="0"/>
                  </a:lnTo>
                  <a:lnTo>
                    <a:pt x="0" y="48008"/>
                  </a:lnTo>
                  <a:lnTo>
                    <a:pt x="54982" y="102965"/>
                  </a:lnTo>
                  <a:lnTo>
                    <a:pt x="103011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07A8F21-37BC-2831-9F6A-C95C8E157EA0}"/>
                </a:ext>
              </a:extLst>
            </p:cNvPr>
            <p:cNvSpPr/>
            <p:nvPr/>
          </p:nvSpPr>
          <p:spPr>
            <a:xfrm>
              <a:off x="3373698" y="6631019"/>
              <a:ext cx="103011" cy="102965"/>
            </a:xfrm>
            <a:custGeom>
              <a:avLst/>
              <a:gdLst>
                <a:gd name="connsiteX0" fmla="*/ 0 w 103011"/>
                <a:gd name="connsiteY0" fmla="*/ 48008 h 102965"/>
                <a:gd name="connsiteX1" fmla="*/ 54982 w 103011"/>
                <a:gd name="connsiteY1" fmla="*/ 102965 h 102965"/>
                <a:gd name="connsiteX2" fmla="*/ 103011 w 103011"/>
                <a:gd name="connsiteY2" fmla="*/ 54957 h 102965"/>
                <a:gd name="connsiteX3" fmla="*/ 48029 w 103011"/>
                <a:gd name="connsiteY3" fmla="*/ 0 h 102965"/>
                <a:gd name="connsiteX4" fmla="*/ 0 w 103011"/>
                <a:gd name="connsiteY4" fmla="*/ 48008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48008"/>
                  </a:moveTo>
                  <a:lnTo>
                    <a:pt x="54982" y="102965"/>
                  </a:lnTo>
                  <a:lnTo>
                    <a:pt x="103011" y="54957"/>
                  </a:lnTo>
                  <a:lnTo>
                    <a:pt x="48029" y="0"/>
                  </a:lnTo>
                  <a:lnTo>
                    <a:pt x="0" y="4800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0082F55-0359-4150-EC5C-3C43BE37EF14}"/>
                </a:ext>
              </a:extLst>
            </p:cNvPr>
            <p:cNvSpPr/>
            <p:nvPr/>
          </p:nvSpPr>
          <p:spPr>
            <a:xfrm>
              <a:off x="2466659" y="4636215"/>
              <a:ext cx="1778838" cy="1000637"/>
            </a:xfrm>
            <a:custGeom>
              <a:avLst/>
              <a:gdLst>
                <a:gd name="connsiteX0" fmla="*/ 1710908 w 1778838"/>
                <a:gd name="connsiteY0" fmla="*/ 777307 h 1000637"/>
                <a:gd name="connsiteX1" fmla="*/ 67931 w 1778838"/>
                <a:gd name="connsiteY1" fmla="*/ 777307 h 1000637"/>
                <a:gd name="connsiteX2" fmla="*/ 67931 w 1778838"/>
                <a:gd name="connsiteY2" fmla="*/ 223331 h 1000637"/>
                <a:gd name="connsiteX3" fmla="*/ 1710908 w 1778838"/>
                <a:gd name="connsiteY3" fmla="*/ 223331 h 1000637"/>
                <a:gd name="connsiteX4" fmla="*/ 1589322 w 1778838"/>
                <a:gd name="connsiteY4" fmla="*/ 932737 h 1000637"/>
                <a:gd name="connsiteX5" fmla="*/ 189517 w 1778838"/>
                <a:gd name="connsiteY5" fmla="*/ 932737 h 1000637"/>
                <a:gd name="connsiteX6" fmla="*/ 72867 w 1778838"/>
                <a:gd name="connsiteY6" fmla="*/ 845208 h 1000637"/>
                <a:gd name="connsiteX7" fmla="*/ 1705972 w 1778838"/>
                <a:gd name="connsiteY7" fmla="*/ 845208 h 1000637"/>
                <a:gd name="connsiteX8" fmla="*/ 1589322 w 1778838"/>
                <a:gd name="connsiteY8" fmla="*/ 932737 h 1000637"/>
                <a:gd name="connsiteX9" fmla="*/ 189517 w 1778838"/>
                <a:gd name="connsiteY9" fmla="*/ 67901 h 1000637"/>
                <a:gd name="connsiteX10" fmla="*/ 1589322 w 1778838"/>
                <a:gd name="connsiteY10" fmla="*/ 67901 h 1000637"/>
                <a:gd name="connsiteX11" fmla="*/ 1705972 w 1778838"/>
                <a:gd name="connsiteY11" fmla="*/ 155430 h 1000637"/>
                <a:gd name="connsiteX12" fmla="*/ 72867 w 1778838"/>
                <a:gd name="connsiteY12" fmla="*/ 155430 h 1000637"/>
                <a:gd name="connsiteX13" fmla="*/ 189517 w 1778838"/>
                <a:gd name="connsiteY13" fmla="*/ 67901 h 1000637"/>
                <a:gd name="connsiteX14" fmla="*/ 1589322 w 1778838"/>
                <a:gd name="connsiteY14" fmla="*/ 0 h 1000637"/>
                <a:gd name="connsiteX15" fmla="*/ 189517 w 1778838"/>
                <a:gd name="connsiteY15" fmla="*/ 0 h 1000637"/>
                <a:gd name="connsiteX16" fmla="*/ 3237 w 1778838"/>
                <a:gd name="connsiteY16" fmla="*/ 155430 h 1000637"/>
                <a:gd name="connsiteX17" fmla="*/ 0 w 1778838"/>
                <a:gd name="connsiteY17" fmla="*/ 189380 h 1000637"/>
                <a:gd name="connsiteX18" fmla="*/ 0 w 1778838"/>
                <a:gd name="connsiteY18" fmla="*/ 811258 h 1000637"/>
                <a:gd name="connsiteX19" fmla="*/ 3237 w 1778838"/>
                <a:gd name="connsiteY19" fmla="*/ 845208 h 1000637"/>
                <a:gd name="connsiteX20" fmla="*/ 189517 w 1778838"/>
                <a:gd name="connsiteY20" fmla="*/ 1000638 h 1000637"/>
                <a:gd name="connsiteX21" fmla="*/ 1589322 w 1778838"/>
                <a:gd name="connsiteY21" fmla="*/ 1000638 h 1000637"/>
                <a:gd name="connsiteX22" fmla="*/ 1775602 w 1778838"/>
                <a:gd name="connsiteY22" fmla="*/ 845208 h 1000637"/>
                <a:gd name="connsiteX23" fmla="*/ 1778839 w 1778838"/>
                <a:gd name="connsiteY23" fmla="*/ 811258 h 1000637"/>
                <a:gd name="connsiteX24" fmla="*/ 1778839 w 1778838"/>
                <a:gd name="connsiteY24" fmla="*/ 189380 h 1000637"/>
                <a:gd name="connsiteX25" fmla="*/ 1775602 w 1778838"/>
                <a:gd name="connsiteY25" fmla="*/ 155430 h 1000637"/>
                <a:gd name="connsiteX26" fmla="*/ 1589322 w 1778838"/>
                <a:gd name="connsiteY26" fmla="*/ 0 h 100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78838" h="1000637">
                  <a:moveTo>
                    <a:pt x="1710908" y="777307"/>
                  </a:moveTo>
                  <a:lnTo>
                    <a:pt x="67931" y="777307"/>
                  </a:lnTo>
                  <a:lnTo>
                    <a:pt x="67931" y="223331"/>
                  </a:lnTo>
                  <a:lnTo>
                    <a:pt x="1710908" y="223331"/>
                  </a:lnTo>
                  <a:close/>
                  <a:moveTo>
                    <a:pt x="1589322" y="932737"/>
                  </a:moveTo>
                  <a:lnTo>
                    <a:pt x="189517" y="932737"/>
                  </a:lnTo>
                  <a:cubicBezTo>
                    <a:pt x="134270" y="932737"/>
                    <a:pt x="87620" y="895710"/>
                    <a:pt x="72867" y="845208"/>
                  </a:cubicBezTo>
                  <a:lnTo>
                    <a:pt x="1705972" y="845208"/>
                  </a:lnTo>
                  <a:cubicBezTo>
                    <a:pt x="1691218" y="895710"/>
                    <a:pt x="1644569" y="932737"/>
                    <a:pt x="1589322" y="932737"/>
                  </a:cubicBezTo>
                  <a:close/>
                  <a:moveTo>
                    <a:pt x="189517" y="67901"/>
                  </a:moveTo>
                  <a:lnTo>
                    <a:pt x="1589322" y="67901"/>
                  </a:lnTo>
                  <a:cubicBezTo>
                    <a:pt x="1644569" y="67901"/>
                    <a:pt x="1691218" y="104928"/>
                    <a:pt x="1705972" y="155430"/>
                  </a:cubicBezTo>
                  <a:lnTo>
                    <a:pt x="72867" y="155430"/>
                  </a:lnTo>
                  <a:cubicBezTo>
                    <a:pt x="87620" y="104928"/>
                    <a:pt x="134270" y="67901"/>
                    <a:pt x="189517" y="67901"/>
                  </a:cubicBezTo>
                  <a:close/>
                  <a:moveTo>
                    <a:pt x="1589322" y="0"/>
                  </a:moveTo>
                  <a:lnTo>
                    <a:pt x="189517" y="0"/>
                  </a:lnTo>
                  <a:cubicBezTo>
                    <a:pt x="96643" y="0"/>
                    <a:pt x="19318" y="67158"/>
                    <a:pt x="3237" y="155430"/>
                  </a:cubicBezTo>
                  <a:lnTo>
                    <a:pt x="0" y="189380"/>
                  </a:lnTo>
                  <a:lnTo>
                    <a:pt x="0" y="811258"/>
                  </a:lnTo>
                  <a:lnTo>
                    <a:pt x="3237" y="845208"/>
                  </a:lnTo>
                  <a:cubicBezTo>
                    <a:pt x="19318" y="933480"/>
                    <a:pt x="96643" y="1000638"/>
                    <a:pt x="189517" y="1000638"/>
                  </a:cubicBezTo>
                  <a:lnTo>
                    <a:pt x="1589322" y="1000638"/>
                  </a:lnTo>
                  <a:cubicBezTo>
                    <a:pt x="1682196" y="1000638"/>
                    <a:pt x="1759521" y="933480"/>
                    <a:pt x="1775602" y="845208"/>
                  </a:cubicBezTo>
                  <a:lnTo>
                    <a:pt x="1778839" y="811258"/>
                  </a:lnTo>
                  <a:lnTo>
                    <a:pt x="1778839" y="189380"/>
                  </a:lnTo>
                  <a:lnTo>
                    <a:pt x="1775602" y="155430"/>
                  </a:lnTo>
                  <a:cubicBezTo>
                    <a:pt x="1759521" y="67158"/>
                    <a:pt x="1682196" y="0"/>
                    <a:pt x="1589322" y="0"/>
                  </a:cubicBez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18FDEF0-BB61-CFAF-E499-44B549411B29}"/>
                </a:ext>
              </a:extLst>
            </p:cNvPr>
            <p:cNvSpPr/>
            <p:nvPr/>
          </p:nvSpPr>
          <p:spPr>
            <a:xfrm>
              <a:off x="3883393" y="4963943"/>
              <a:ext cx="193019" cy="345128"/>
            </a:xfrm>
            <a:custGeom>
              <a:avLst/>
              <a:gdLst>
                <a:gd name="connsiteX0" fmla="*/ 53337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30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37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0DF1AB6-654F-EFC2-78DE-B41EFE32240C}"/>
                </a:ext>
              </a:extLst>
            </p:cNvPr>
            <p:cNvSpPr/>
            <p:nvPr/>
          </p:nvSpPr>
          <p:spPr>
            <a:xfrm>
              <a:off x="3572343" y="4963943"/>
              <a:ext cx="192966" cy="345128"/>
            </a:xfrm>
            <a:custGeom>
              <a:avLst/>
              <a:gdLst>
                <a:gd name="connsiteX0" fmla="*/ 53337 w 192966"/>
                <a:gd name="connsiteY0" fmla="*/ 304387 h 345128"/>
                <a:gd name="connsiteX1" fmla="*/ 152208 w 192966"/>
                <a:gd name="connsiteY1" fmla="*/ 106679 h 345128"/>
                <a:gd name="connsiteX2" fmla="*/ 152208 w 192966"/>
                <a:gd name="connsiteY2" fmla="*/ 304387 h 345128"/>
                <a:gd name="connsiteX3" fmla="*/ 139630 w 192966"/>
                <a:gd name="connsiteY3" fmla="*/ 40741 h 345128"/>
                <a:gd name="connsiteX4" fmla="*/ 40759 w 192966"/>
                <a:gd name="connsiteY4" fmla="*/ 238449 h 345128"/>
                <a:gd name="connsiteX5" fmla="*/ 40759 w 192966"/>
                <a:gd name="connsiteY5" fmla="*/ 40741 h 345128"/>
                <a:gd name="connsiteX6" fmla="*/ 192967 w 192966"/>
                <a:gd name="connsiteY6" fmla="*/ 0 h 345128"/>
                <a:gd name="connsiteX7" fmla="*/ 0 w 192966"/>
                <a:gd name="connsiteY7" fmla="*/ 0 h 345128"/>
                <a:gd name="connsiteX8" fmla="*/ 0 w 192966"/>
                <a:gd name="connsiteY8" fmla="*/ 345128 h 345128"/>
                <a:gd name="connsiteX9" fmla="*/ 192967 w 192966"/>
                <a:gd name="connsiteY9" fmla="*/ 345128 h 345128"/>
                <a:gd name="connsiteX10" fmla="*/ 192967 w 192966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966" h="345128">
                  <a:moveTo>
                    <a:pt x="53337" y="304387"/>
                  </a:moveTo>
                  <a:lnTo>
                    <a:pt x="152208" y="106679"/>
                  </a:lnTo>
                  <a:lnTo>
                    <a:pt x="152208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2967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2967" y="345128"/>
                  </a:lnTo>
                  <a:lnTo>
                    <a:pt x="192967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3D339F1-8B14-39AF-3E90-83D265C5C18F}"/>
                </a:ext>
              </a:extLst>
            </p:cNvPr>
            <p:cNvSpPr/>
            <p:nvPr/>
          </p:nvSpPr>
          <p:spPr>
            <a:xfrm>
              <a:off x="3261240" y="4963943"/>
              <a:ext cx="193019" cy="345128"/>
            </a:xfrm>
            <a:custGeom>
              <a:avLst/>
              <a:gdLst>
                <a:gd name="connsiteX0" fmla="*/ 53390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83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90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83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28FD5E0-FFCD-3E6B-9AFF-6A04CF46FC84}"/>
              </a:ext>
            </a:extLst>
          </p:cNvPr>
          <p:cNvSpPr/>
          <p:nvPr/>
        </p:nvSpPr>
        <p:spPr>
          <a:xfrm rot="5400000">
            <a:off x="-3016587" y="5581153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5B88D8-E719-F676-5DF2-F3BB92DC053C}"/>
              </a:ext>
            </a:extLst>
          </p:cNvPr>
          <p:cNvSpPr/>
          <p:nvPr/>
        </p:nvSpPr>
        <p:spPr>
          <a:xfrm rot="5400000">
            <a:off x="11668363" y="5511187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8A0D543-1370-3415-8D42-A62D8EAF721C}"/>
              </a:ext>
            </a:extLst>
          </p:cNvPr>
          <p:cNvSpPr/>
          <p:nvPr/>
        </p:nvSpPr>
        <p:spPr>
          <a:xfrm>
            <a:off x="1417883" y="7491202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55F805E-D1BF-178E-2EBF-8E38F7D2D4AA}"/>
              </a:ext>
            </a:extLst>
          </p:cNvPr>
          <p:cNvSpPr/>
          <p:nvPr/>
        </p:nvSpPr>
        <p:spPr>
          <a:xfrm>
            <a:off x="1449967" y="10003894"/>
            <a:ext cx="14760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149F75AC-367E-9F20-7A18-CA99BD4938C2}"/>
              </a:ext>
            </a:extLst>
          </p:cNvPr>
          <p:cNvSpPr/>
          <p:nvPr/>
        </p:nvSpPr>
        <p:spPr>
          <a:xfrm>
            <a:off x="7982136" y="7056560"/>
            <a:ext cx="2152295" cy="1034449"/>
          </a:xfrm>
          <a:custGeom>
            <a:avLst/>
            <a:gdLst>
              <a:gd name="connsiteX0" fmla="*/ 1635173 w 2152295"/>
              <a:gd name="connsiteY0" fmla="*/ 1034450 h 1034449"/>
              <a:gd name="connsiteX1" fmla="*/ 517122 w 2152295"/>
              <a:gd name="connsiteY1" fmla="*/ 1034450 h 1034449"/>
              <a:gd name="connsiteX2" fmla="*/ 0 w 2152295"/>
              <a:gd name="connsiteY2" fmla="*/ 517225 h 1034449"/>
              <a:gd name="connsiteX3" fmla="*/ 517122 w 2152295"/>
              <a:gd name="connsiteY3" fmla="*/ 0 h 1034449"/>
              <a:gd name="connsiteX4" fmla="*/ 1635173 w 2152295"/>
              <a:gd name="connsiteY4" fmla="*/ 0 h 1034449"/>
              <a:gd name="connsiteX5" fmla="*/ 2152295 w 2152295"/>
              <a:gd name="connsiteY5" fmla="*/ 517225 h 1034449"/>
              <a:gd name="connsiteX6" fmla="*/ 1635173 w 2152295"/>
              <a:gd name="connsiteY6" fmla="*/ 1034450 h 103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295" h="1034449">
                <a:moveTo>
                  <a:pt x="1635173" y="1034450"/>
                </a:moveTo>
                <a:lnTo>
                  <a:pt x="517122" y="1034450"/>
                </a:lnTo>
                <a:cubicBezTo>
                  <a:pt x="231515" y="1034450"/>
                  <a:pt x="0" y="802878"/>
                  <a:pt x="0" y="517225"/>
                </a:cubicBezTo>
                <a:cubicBezTo>
                  <a:pt x="0" y="231572"/>
                  <a:pt x="231515" y="0"/>
                  <a:pt x="517122" y="0"/>
                </a:cubicBezTo>
                <a:lnTo>
                  <a:pt x="1635173" y="0"/>
                </a:lnTo>
                <a:cubicBezTo>
                  <a:pt x="1920780" y="0"/>
                  <a:pt x="2152295" y="231572"/>
                  <a:pt x="2152295" y="517225"/>
                </a:cubicBezTo>
                <a:cubicBezTo>
                  <a:pt x="2152295" y="802878"/>
                  <a:pt x="1920780" y="1034450"/>
                  <a:pt x="1635173" y="1034450"/>
                </a:cubicBezTo>
              </a:path>
            </a:pathLst>
          </a:custGeom>
          <a:solidFill>
            <a:srgbClr val="00D54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D63B4-BB0A-B1D3-CCBD-BAADE1BA682F}"/>
              </a:ext>
            </a:extLst>
          </p:cNvPr>
          <p:cNvSpPr/>
          <p:nvPr/>
        </p:nvSpPr>
        <p:spPr>
          <a:xfrm>
            <a:off x="8112274" y="7127666"/>
            <a:ext cx="873486" cy="873701"/>
          </a:xfrm>
          <a:custGeom>
            <a:avLst/>
            <a:gdLst>
              <a:gd name="connsiteX0" fmla="*/ 873487 w 873486"/>
              <a:gd name="connsiteY0" fmla="*/ 436851 h 873701"/>
              <a:gd name="connsiteX1" fmla="*/ 436743 w 873486"/>
              <a:gd name="connsiteY1" fmla="*/ 873701 h 873701"/>
              <a:gd name="connsiteX2" fmla="*/ 0 w 873486"/>
              <a:gd name="connsiteY2" fmla="*/ 436851 h 873701"/>
              <a:gd name="connsiteX3" fmla="*/ 436743 w 873486"/>
              <a:gd name="connsiteY3" fmla="*/ 0 h 873701"/>
              <a:gd name="connsiteX4" fmla="*/ 873487 w 873486"/>
              <a:gd name="connsiteY4" fmla="*/ 436851 h 8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486" h="873701">
                <a:moveTo>
                  <a:pt x="873487" y="436851"/>
                </a:moveTo>
                <a:cubicBezTo>
                  <a:pt x="873487" y="678115"/>
                  <a:pt x="677955" y="873701"/>
                  <a:pt x="436743" y="873701"/>
                </a:cubicBezTo>
                <a:cubicBezTo>
                  <a:pt x="195538" y="873701"/>
                  <a:pt x="0" y="678115"/>
                  <a:pt x="0" y="436851"/>
                </a:cubicBezTo>
                <a:cubicBezTo>
                  <a:pt x="0" y="195586"/>
                  <a:pt x="195538" y="0"/>
                  <a:pt x="436743" y="0"/>
                </a:cubicBezTo>
                <a:cubicBezTo>
                  <a:pt x="677955" y="0"/>
                  <a:pt x="873487" y="195586"/>
                  <a:pt x="873487" y="436851"/>
                </a:cubicBezTo>
              </a:path>
            </a:pathLst>
          </a:custGeom>
          <a:solidFill>
            <a:srgbClr val="FFFFF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BFCA73-9F72-4CAA-980A-059E051907CA}"/>
              </a:ext>
            </a:extLst>
          </p:cNvPr>
          <p:cNvSpPr/>
          <p:nvPr/>
        </p:nvSpPr>
        <p:spPr>
          <a:xfrm>
            <a:off x="1356909" y="1026837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A09DB-957F-357C-DCA0-782A200FED40}"/>
              </a:ext>
            </a:extLst>
          </p:cNvPr>
          <p:cNvSpPr/>
          <p:nvPr/>
        </p:nvSpPr>
        <p:spPr>
          <a:xfrm>
            <a:off x="1392477" y="4622746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2" name="Picture 3">
            <a:extLst>
              <a:ext uri="{FF2B5EF4-FFF2-40B4-BE49-F238E27FC236}">
                <a16:creationId xmlns:a16="http://schemas.microsoft.com/office/drawing/2014/main" id="{B561C1A2-93D9-B0F7-2BAC-7B85E851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68752" y="-535942"/>
            <a:ext cx="1902577" cy="2990298"/>
          </a:xfrm>
          <a:prstGeom prst="rect">
            <a:avLst/>
          </a:prstGeom>
        </p:spPr>
      </p:pic>
      <p:pic>
        <p:nvPicPr>
          <p:cNvPr id="203" name="Picture 3">
            <a:extLst>
              <a:ext uri="{FF2B5EF4-FFF2-40B4-BE49-F238E27FC236}">
                <a16:creationId xmlns:a16="http://schemas.microsoft.com/office/drawing/2014/main" id="{FE7B6D08-C59E-ABC7-4288-41B3D8B8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86960" y="3301566"/>
            <a:ext cx="1902577" cy="29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93827E-7 L 0.05486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E0293601-DEE8-E255-A80B-25139AFB58CE}"/>
              </a:ext>
            </a:extLst>
          </p:cNvPr>
          <p:cNvSpPr/>
          <p:nvPr/>
        </p:nvSpPr>
        <p:spPr>
          <a:xfrm>
            <a:off x="1429969" y="2750809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79928" y="1354927"/>
            <a:ext cx="1902578" cy="2990299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36DD443-C347-82A6-9FFE-E4753A8EFF31}"/>
              </a:ext>
            </a:extLst>
          </p:cNvPr>
          <p:cNvGrpSpPr/>
          <p:nvPr/>
        </p:nvGrpSpPr>
        <p:grpSpPr>
          <a:xfrm rot="5400000">
            <a:off x="1796443" y="5315061"/>
            <a:ext cx="1228591" cy="1757008"/>
            <a:chOff x="2345179" y="4514683"/>
            <a:chExt cx="2021852" cy="326566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8EFD8A8-19AC-EFBE-14E7-E4E81E246B58}"/>
                </a:ext>
              </a:extLst>
            </p:cNvPr>
            <p:cNvSpPr/>
            <p:nvPr/>
          </p:nvSpPr>
          <p:spPr>
            <a:xfrm>
              <a:off x="2500731" y="5758385"/>
              <a:ext cx="1710801" cy="1710043"/>
            </a:xfrm>
            <a:custGeom>
              <a:avLst/>
              <a:gdLst>
                <a:gd name="connsiteX0" fmla="*/ 1710749 w 1710801"/>
                <a:gd name="connsiteY0" fmla="*/ 0 h 1710043"/>
                <a:gd name="connsiteX1" fmla="*/ 0 w 1710801"/>
                <a:gd name="connsiteY1" fmla="*/ 0 h 1710043"/>
                <a:gd name="connsiteX2" fmla="*/ 0 w 1710801"/>
                <a:gd name="connsiteY2" fmla="*/ 1554614 h 1710043"/>
                <a:gd name="connsiteX3" fmla="*/ 155498 w 1710801"/>
                <a:gd name="connsiteY3" fmla="*/ 1710044 h 1710043"/>
                <a:gd name="connsiteX4" fmla="*/ 1555250 w 1710801"/>
                <a:gd name="connsiteY4" fmla="*/ 1710044 h 1710043"/>
                <a:gd name="connsiteX5" fmla="*/ 1710802 w 1710801"/>
                <a:gd name="connsiteY5" fmla="*/ 1554614 h 1710043"/>
                <a:gd name="connsiteX6" fmla="*/ 1710802 w 1710801"/>
                <a:gd name="connsiteY6" fmla="*/ 0 h 1710043"/>
                <a:gd name="connsiteX7" fmla="*/ 1710749 w 1710801"/>
                <a:gd name="connsiteY7" fmla="*/ 0 h 171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0801" h="1710043">
                  <a:moveTo>
                    <a:pt x="1710749" y="0"/>
                  </a:moveTo>
                  <a:lnTo>
                    <a:pt x="0" y="0"/>
                  </a:lnTo>
                  <a:lnTo>
                    <a:pt x="0" y="1554614"/>
                  </a:lnTo>
                  <a:cubicBezTo>
                    <a:pt x="0" y="1640446"/>
                    <a:pt x="69629" y="1710044"/>
                    <a:pt x="155498" y="1710044"/>
                  </a:cubicBezTo>
                  <a:lnTo>
                    <a:pt x="1555250" y="1710044"/>
                  </a:lnTo>
                  <a:cubicBezTo>
                    <a:pt x="1641172" y="1710044"/>
                    <a:pt x="1710802" y="1640446"/>
                    <a:pt x="1710802" y="1554614"/>
                  </a:cubicBezTo>
                  <a:lnTo>
                    <a:pt x="1710802" y="0"/>
                  </a:lnTo>
                  <a:lnTo>
                    <a:pt x="1710749" y="0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E6FC0B1-8FE8-3E2E-0BA5-6A258A79E465}"/>
                </a:ext>
              </a:extLst>
            </p:cNvPr>
            <p:cNvSpPr/>
            <p:nvPr/>
          </p:nvSpPr>
          <p:spPr>
            <a:xfrm>
              <a:off x="2500731" y="6846604"/>
              <a:ext cx="855347" cy="621824"/>
            </a:xfrm>
            <a:custGeom>
              <a:avLst/>
              <a:gdLst>
                <a:gd name="connsiteX0" fmla="*/ 855348 w 855347"/>
                <a:gd name="connsiteY0" fmla="*/ 621825 h 621824"/>
                <a:gd name="connsiteX1" fmla="*/ 622100 w 855347"/>
                <a:gd name="connsiteY1" fmla="*/ 621825 h 621824"/>
                <a:gd name="connsiteX2" fmla="*/ 622100 w 855347"/>
                <a:gd name="connsiteY2" fmla="*/ 575090 h 621824"/>
                <a:gd name="connsiteX3" fmla="*/ 622100 w 855347"/>
                <a:gd name="connsiteY3" fmla="*/ 572915 h 621824"/>
                <a:gd name="connsiteX4" fmla="*/ 622100 w 855347"/>
                <a:gd name="connsiteY4" fmla="*/ 466395 h 621824"/>
                <a:gd name="connsiteX5" fmla="*/ 855348 w 855347"/>
                <a:gd name="connsiteY5" fmla="*/ 466395 h 621824"/>
                <a:gd name="connsiteX6" fmla="*/ 855348 w 855347"/>
                <a:gd name="connsiteY6" fmla="*/ 621825 h 621824"/>
                <a:gd name="connsiteX7" fmla="*/ 311050 w 855347"/>
                <a:gd name="connsiteY7" fmla="*/ 621825 h 621824"/>
                <a:gd name="connsiteX8" fmla="*/ 155498 w 855347"/>
                <a:gd name="connsiteY8" fmla="*/ 621825 h 621824"/>
                <a:gd name="connsiteX9" fmla="*/ 4776 w 855347"/>
                <a:gd name="connsiteY9" fmla="*/ 504748 h 621824"/>
                <a:gd name="connsiteX10" fmla="*/ 0 w 855347"/>
                <a:gd name="connsiteY10" fmla="*/ 466395 h 621824"/>
                <a:gd name="connsiteX11" fmla="*/ 0 w 855347"/>
                <a:gd name="connsiteY11" fmla="*/ 0 h 621824"/>
                <a:gd name="connsiteX12" fmla="*/ 155498 w 855347"/>
                <a:gd name="connsiteY12" fmla="*/ 0 h 621824"/>
                <a:gd name="connsiteX13" fmla="*/ 155498 w 855347"/>
                <a:gd name="connsiteY13" fmla="*/ 310912 h 621824"/>
                <a:gd name="connsiteX14" fmla="*/ 155498 w 855347"/>
                <a:gd name="connsiteY14" fmla="*/ 313140 h 621824"/>
                <a:gd name="connsiteX15" fmla="*/ 155498 w 855347"/>
                <a:gd name="connsiteY15" fmla="*/ 466395 h 621824"/>
                <a:gd name="connsiteX16" fmla="*/ 311050 w 855347"/>
                <a:gd name="connsiteY16" fmla="*/ 621825 h 621824"/>
                <a:gd name="connsiteX17" fmla="*/ 466549 w 855347"/>
                <a:gd name="connsiteY17" fmla="*/ 621825 h 621824"/>
                <a:gd name="connsiteX18" fmla="*/ 311050 w 855347"/>
                <a:gd name="connsiteY18" fmla="*/ 466395 h 621824"/>
                <a:gd name="connsiteX19" fmla="*/ 466602 w 855347"/>
                <a:gd name="connsiteY19" fmla="*/ 466395 h 621824"/>
                <a:gd name="connsiteX20" fmla="*/ 466549 w 855347"/>
                <a:gd name="connsiteY20" fmla="*/ 466395 h 621824"/>
                <a:gd name="connsiteX21" fmla="*/ 466549 w 855347"/>
                <a:gd name="connsiteY21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5347" h="621824">
                  <a:moveTo>
                    <a:pt x="855348" y="621825"/>
                  </a:moveTo>
                  <a:lnTo>
                    <a:pt x="622100" y="621825"/>
                  </a:lnTo>
                  <a:lnTo>
                    <a:pt x="622100" y="575090"/>
                  </a:lnTo>
                  <a:cubicBezTo>
                    <a:pt x="622100" y="574347"/>
                    <a:pt x="622100" y="573657"/>
                    <a:pt x="622100" y="572915"/>
                  </a:cubicBezTo>
                  <a:lnTo>
                    <a:pt x="622100" y="466395"/>
                  </a:lnTo>
                  <a:lnTo>
                    <a:pt x="855348" y="466395"/>
                  </a:lnTo>
                  <a:lnTo>
                    <a:pt x="855348" y="621825"/>
                  </a:lnTo>
                  <a:moveTo>
                    <a:pt x="311050" y="621825"/>
                  </a:moveTo>
                  <a:lnTo>
                    <a:pt x="155498" y="621825"/>
                  </a:lnTo>
                  <a:cubicBezTo>
                    <a:pt x="82844" y="621825"/>
                    <a:pt x="21865" y="572066"/>
                    <a:pt x="4776" y="504748"/>
                  </a:cubicBezTo>
                  <a:cubicBezTo>
                    <a:pt x="1645" y="492494"/>
                    <a:pt x="0" y="479604"/>
                    <a:pt x="0" y="466395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310912"/>
                  </a:lnTo>
                  <a:cubicBezTo>
                    <a:pt x="155498" y="311655"/>
                    <a:pt x="155498" y="312398"/>
                    <a:pt x="155498" y="313140"/>
                  </a:cubicBezTo>
                  <a:lnTo>
                    <a:pt x="155498" y="466395"/>
                  </a:lnTo>
                  <a:cubicBezTo>
                    <a:pt x="155498" y="552226"/>
                    <a:pt x="225128" y="621825"/>
                    <a:pt x="311050" y="621825"/>
                  </a:cubicBezTo>
                  <a:moveTo>
                    <a:pt x="466549" y="621825"/>
                  </a:moveTo>
                  <a:cubicBezTo>
                    <a:pt x="380679" y="621825"/>
                    <a:pt x="311050" y="552226"/>
                    <a:pt x="311050" y="466395"/>
                  </a:cubicBezTo>
                  <a:lnTo>
                    <a:pt x="466602" y="466395"/>
                  </a:lnTo>
                  <a:lnTo>
                    <a:pt x="466549" y="466395"/>
                  </a:lnTo>
                  <a:lnTo>
                    <a:pt x="466549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78F8EB-D2C3-8AB5-7C36-68DA269A3719}"/>
                </a:ext>
              </a:extLst>
            </p:cNvPr>
            <p:cNvSpPr/>
            <p:nvPr/>
          </p:nvSpPr>
          <p:spPr>
            <a:xfrm>
              <a:off x="4055981" y="5758385"/>
              <a:ext cx="155551" cy="1088219"/>
            </a:xfrm>
            <a:custGeom>
              <a:avLst/>
              <a:gdLst>
                <a:gd name="connsiteX0" fmla="*/ 155552 w 155551"/>
                <a:gd name="connsiteY0" fmla="*/ 1088220 h 1088219"/>
                <a:gd name="connsiteX1" fmla="*/ 0 w 155551"/>
                <a:gd name="connsiteY1" fmla="*/ 1088220 h 1088219"/>
                <a:gd name="connsiteX2" fmla="*/ 0 w 155551"/>
                <a:gd name="connsiteY2" fmla="*/ 155483 h 1088219"/>
                <a:gd name="connsiteX3" fmla="*/ 155552 w 155551"/>
                <a:gd name="connsiteY3" fmla="*/ 155483 h 1088219"/>
                <a:gd name="connsiteX4" fmla="*/ 155552 w 155551"/>
                <a:gd name="connsiteY4" fmla="*/ 1088220 h 1088219"/>
                <a:gd name="connsiteX5" fmla="*/ 155552 w 155551"/>
                <a:gd name="connsiteY5" fmla="*/ 0 h 1088219"/>
                <a:gd name="connsiteX6" fmla="*/ 0 w 155551"/>
                <a:gd name="connsiteY6" fmla="*/ 0 h 1088219"/>
                <a:gd name="connsiteX7" fmla="*/ 155498 w 155551"/>
                <a:gd name="connsiteY7" fmla="*/ 0 h 1088219"/>
                <a:gd name="connsiteX8" fmla="*/ 155552 w 155551"/>
                <a:gd name="connsiteY8" fmla="*/ 0 h 108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51" h="1088219">
                  <a:moveTo>
                    <a:pt x="155552" y="1088220"/>
                  </a:moveTo>
                  <a:lnTo>
                    <a:pt x="0" y="1088220"/>
                  </a:lnTo>
                  <a:lnTo>
                    <a:pt x="0" y="155483"/>
                  </a:lnTo>
                  <a:lnTo>
                    <a:pt x="155552" y="155483"/>
                  </a:lnTo>
                  <a:lnTo>
                    <a:pt x="155552" y="1088220"/>
                  </a:lnTo>
                  <a:moveTo>
                    <a:pt x="155552" y="0"/>
                  </a:moveTo>
                  <a:lnTo>
                    <a:pt x="0" y="0"/>
                  </a:lnTo>
                  <a:lnTo>
                    <a:pt x="155498" y="0"/>
                  </a:lnTo>
                  <a:cubicBezTo>
                    <a:pt x="155552" y="0"/>
                    <a:pt x="155552" y="0"/>
                    <a:pt x="155552" y="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2A5EA97-44B6-A5A5-0367-B9603AAD8AE2}"/>
                </a:ext>
              </a:extLst>
            </p:cNvPr>
            <p:cNvSpPr/>
            <p:nvPr/>
          </p:nvSpPr>
          <p:spPr>
            <a:xfrm>
              <a:off x="3356078" y="6846604"/>
              <a:ext cx="855453" cy="621824"/>
            </a:xfrm>
            <a:custGeom>
              <a:avLst/>
              <a:gdLst>
                <a:gd name="connsiteX0" fmla="*/ 699902 w 855453"/>
                <a:gd name="connsiteY0" fmla="*/ 621825 h 621824"/>
                <a:gd name="connsiteX1" fmla="*/ 388852 w 855453"/>
                <a:gd name="connsiteY1" fmla="*/ 621825 h 621824"/>
                <a:gd name="connsiteX2" fmla="*/ 388852 w 855453"/>
                <a:gd name="connsiteY2" fmla="*/ 575090 h 621824"/>
                <a:gd name="connsiteX3" fmla="*/ 388852 w 855453"/>
                <a:gd name="connsiteY3" fmla="*/ 572915 h 621824"/>
                <a:gd name="connsiteX4" fmla="*/ 388852 w 855453"/>
                <a:gd name="connsiteY4" fmla="*/ 466395 h 621824"/>
                <a:gd name="connsiteX5" fmla="*/ 544351 w 855453"/>
                <a:gd name="connsiteY5" fmla="*/ 466395 h 621824"/>
                <a:gd name="connsiteX6" fmla="*/ 699902 w 855453"/>
                <a:gd name="connsiteY6" fmla="*/ 310912 h 621824"/>
                <a:gd name="connsiteX7" fmla="*/ 699902 w 855453"/>
                <a:gd name="connsiteY7" fmla="*/ 0 h 621824"/>
                <a:gd name="connsiteX8" fmla="*/ 855454 w 855453"/>
                <a:gd name="connsiteY8" fmla="*/ 0 h 621824"/>
                <a:gd name="connsiteX9" fmla="*/ 855454 w 855453"/>
                <a:gd name="connsiteY9" fmla="*/ 466395 h 621824"/>
                <a:gd name="connsiteX10" fmla="*/ 699902 w 855453"/>
                <a:gd name="connsiteY10" fmla="*/ 621825 h 621824"/>
                <a:gd name="connsiteX11" fmla="*/ 233301 w 855453"/>
                <a:gd name="connsiteY11" fmla="*/ 621825 h 621824"/>
                <a:gd name="connsiteX12" fmla="*/ 0 w 855453"/>
                <a:gd name="connsiteY12" fmla="*/ 621825 h 621824"/>
                <a:gd name="connsiteX13" fmla="*/ 0 w 855453"/>
                <a:gd name="connsiteY13" fmla="*/ 466395 h 621824"/>
                <a:gd name="connsiteX14" fmla="*/ 233354 w 855453"/>
                <a:gd name="connsiteY14" fmla="*/ 466395 h 621824"/>
                <a:gd name="connsiteX15" fmla="*/ 233301 w 855453"/>
                <a:gd name="connsiteY15" fmla="*/ 466395 h 621824"/>
                <a:gd name="connsiteX16" fmla="*/ 233301 w 855453"/>
                <a:gd name="connsiteY16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5453" h="621824">
                  <a:moveTo>
                    <a:pt x="699902" y="621825"/>
                  </a:moveTo>
                  <a:lnTo>
                    <a:pt x="388852" y="621825"/>
                  </a:lnTo>
                  <a:lnTo>
                    <a:pt x="388852" y="575090"/>
                  </a:lnTo>
                  <a:cubicBezTo>
                    <a:pt x="388852" y="574347"/>
                    <a:pt x="388852" y="573657"/>
                    <a:pt x="388852" y="572915"/>
                  </a:cubicBezTo>
                  <a:lnTo>
                    <a:pt x="388852" y="466395"/>
                  </a:lnTo>
                  <a:lnTo>
                    <a:pt x="544351" y="466395"/>
                  </a:lnTo>
                  <a:cubicBezTo>
                    <a:pt x="630273" y="466395"/>
                    <a:pt x="699902" y="396796"/>
                    <a:pt x="699902" y="310912"/>
                  </a:cubicBezTo>
                  <a:lnTo>
                    <a:pt x="699902" y="0"/>
                  </a:lnTo>
                  <a:lnTo>
                    <a:pt x="855454" y="0"/>
                  </a:lnTo>
                  <a:lnTo>
                    <a:pt x="855454" y="466395"/>
                  </a:lnTo>
                  <a:cubicBezTo>
                    <a:pt x="855454" y="552226"/>
                    <a:pt x="785825" y="621825"/>
                    <a:pt x="699902" y="621825"/>
                  </a:cubicBezTo>
                  <a:moveTo>
                    <a:pt x="233301" y="621825"/>
                  </a:moveTo>
                  <a:lnTo>
                    <a:pt x="0" y="621825"/>
                  </a:lnTo>
                  <a:lnTo>
                    <a:pt x="0" y="466395"/>
                  </a:lnTo>
                  <a:lnTo>
                    <a:pt x="233354" y="466395"/>
                  </a:lnTo>
                  <a:lnTo>
                    <a:pt x="233301" y="466395"/>
                  </a:lnTo>
                  <a:lnTo>
                    <a:pt x="233301" y="621825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D74C306-63BE-FF89-990F-73BAD9FC9F0C}"/>
                </a:ext>
              </a:extLst>
            </p:cNvPr>
            <p:cNvSpPr/>
            <p:nvPr/>
          </p:nvSpPr>
          <p:spPr>
            <a:xfrm>
              <a:off x="2656229" y="5758385"/>
              <a:ext cx="1399751" cy="1554614"/>
            </a:xfrm>
            <a:custGeom>
              <a:avLst/>
              <a:gdLst>
                <a:gd name="connsiteX0" fmla="*/ 0 w 1399751"/>
                <a:gd name="connsiteY0" fmla="*/ 0 h 1554614"/>
                <a:gd name="connsiteX1" fmla="*/ 0 w 1399751"/>
                <a:gd name="connsiteY1" fmla="*/ 1399132 h 1554614"/>
                <a:gd name="connsiteX2" fmla="*/ 155498 w 1399751"/>
                <a:gd name="connsiteY2" fmla="*/ 1554614 h 1554614"/>
                <a:gd name="connsiteX3" fmla="*/ 1244200 w 1399751"/>
                <a:gd name="connsiteY3" fmla="*/ 1554614 h 1554614"/>
                <a:gd name="connsiteX4" fmla="*/ 1399752 w 1399751"/>
                <a:gd name="connsiteY4" fmla="*/ 1399132 h 1554614"/>
                <a:gd name="connsiteX5" fmla="*/ 1399752 w 1399751"/>
                <a:gd name="connsiteY5" fmla="*/ 0 h 1554614"/>
                <a:gd name="connsiteX6" fmla="*/ 0 w 1399751"/>
                <a:gd name="connsiteY6" fmla="*/ 0 h 15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751" h="1554614">
                  <a:moveTo>
                    <a:pt x="0" y="0"/>
                  </a:moveTo>
                  <a:lnTo>
                    <a:pt x="0" y="1399132"/>
                  </a:lnTo>
                  <a:cubicBezTo>
                    <a:pt x="0" y="1485016"/>
                    <a:pt x="69629" y="1554614"/>
                    <a:pt x="155498" y="1554614"/>
                  </a:cubicBezTo>
                  <a:lnTo>
                    <a:pt x="1244200" y="1554614"/>
                  </a:lnTo>
                  <a:cubicBezTo>
                    <a:pt x="1330122" y="1554614"/>
                    <a:pt x="1399752" y="1485016"/>
                    <a:pt x="1399752" y="1399132"/>
                  </a:cubicBezTo>
                  <a:lnTo>
                    <a:pt x="1399752" y="0"/>
                  </a:lnTo>
                  <a:lnTo>
                    <a:pt x="0" y="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56B611-C644-F013-E765-CF88C910BA22}"/>
                </a:ext>
              </a:extLst>
            </p:cNvPr>
            <p:cNvSpPr/>
            <p:nvPr/>
          </p:nvSpPr>
          <p:spPr>
            <a:xfrm>
              <a:off x="2656229" y="6846604"/>
              <a:ext cx="1399751" cy="466394"/>
            </a:xfrm>
            <a:custGeom>
              <a:avLst/>
              <a:gdLst>
                <a:gd name="connsiteX0" fmla="*/ 1244200 w 1399751"/>
                <a:gd name="connsiteY0" fmla="*/ 466395 h 466394"/>
                <a:gd name="connsiteX1" fmla="*/ 1088702 w 1399751"/>
                <a:gd name="connsiteY1" fmla="*/ 466395 h 466394"/>
                <a:gd name="connsiteX2" fmla="*/ 1088702 w 1399751"/>
                <a:gd name="connsiteY2" fmla="*/ 445600 h 466394"/>
                <a:gd name="connsiteX3" fmla="*/ 1166451 w 1399751"/>
                <a:gd name="connsiteY3" fmla="*/ 312610 h 466394"/>
                <a:gd name="connsiteX4" fmla="*/ 1166451 w 1399751"/>
                <a:gd name="connsiteY4" fmla="*/ 312292 h 466394"/>
                <a:gd name="connsiteX5" fmla="*/ 1166451 w 1399751"/>
                <a:gd name="connsiteY5" fmla="*/ 312238 h 466394"/>
                <a:gd name="connsiteX6" fmla="*/ 1166451 w 1399751"/>
                <a:gd name="connsiteY6" fmla="*/ 311602 h 466394"/>
                <a:gd name="connsiteX7" fmla="*/ 1166451 w 1399751"/>
                <a:gd name="connsiteY7" fmla="*/ 311549 h 466394"/>
                <a:gd name="connsiteX8" fmla="*/ 1166451 w 1399751"/>
                <a:gd name="connsiteY8" fmla="*/ 311337 h 466394"/>
                <a:gd name="connsiteX9" fmla="*/ 1166451 w 1399751"/>
                <a:gd name="connsiteY9" fmla="*/ 311231 h 466394"/>
                <a:gd name="connsiteX10" fmla="*/ 1166451 w 1399751"/>
                <a:gd name="connsiteY10" fmla="*/ 310912 h 466394"/>
                <a:gd name="connsiteX11" fmla="*/ 1039399 w 1399751"/>
                <a:gd name="connsiteY11" fmla="*/ 158082 h 466394"/>
                <a:gd name="connsiteX12" fmla="*/ 1010952 w 1399751"/>
                <a:gd name="connsiteY12" fmla="*/ 155483 h 466394"/>
                <a:gd name="connsiteX13" fmla="*/ 1010634 w 1399751"/>
                <a:gd name="connsiteY13" fmla="*/ 155483 h 466394"/>
                <a:gd name="connsiteX14" fmla="*/ 1010581 w 1399751"/>
                <a:gd name="connsiteY14" fmla="*/ 155483 h 466394"/>
                <a:gd name="connsiteX15" fmla="*/ 855401 w 1399751"/>
                <a:gd name="connsiteY15" fmla="*/ 310912 h 466394"/>
                <a:gd name="connsiteX16" fmla="*/ 933203 w 1399751"/>
                <a:gd name="connsiteY16" fmla="*/ 445600 h 466394"/>
                <a:gd name="connsiteX17" fmla="*/ 933203 w 1399751"/>
                <a:gd name="connsiteY17" fmla="*/ 466395 h 466394"/>
                <a:gd name="connsiteX18" fmla="*/ 466602 w 1399751"/>
                <a:gd name="connsiteY18" fmla="*/ 466395 h 466394"/>
                <a:gd name="connsiteX19" fmla="*/ 466602 w 1399751"/>
                <a:gd name="connsiteY19" fmla="*/ 445600 h 466394"/>
                <a:gd name="connsiteX20" fmla="*/ 544351 w 1399751"/>
                <a:gd name="connsiteY20" fmla="*/ 312610 h 466394"/>
                <a:gd name="connsiteX21" fmla="*/ 544351 w 1399751"/>
                <a:gd name="connsiteY21" fmla="*/ 312292 h 466394"/>
                <a:gd name="connsiteX22" fmla="*/ 544351 w 1399751"/>
                <a:gd name="connsiteY22" fmla="*/ 312238 h 466394"/>
                <a:gd name="connsiteX23" fmla="*/ 544351 w 1399751"/>
                <a:gd name="connsiteY23" fmla="*/ 311602 h 466394"/>
                <a:gd name="connsiteX24" fmla="*/ 544351 w 1399751"/>
                <a:gd name="connsiteY24" fmla="*/ 311549 h 466394"/>
                <a:gd name="connsiteX25" fmla="*/ 544351 w 1399751"/>
                <a:gd name="connsiteY25" fmla="*/ 311337 h 466394"/>
                <a:gd name="connsiteX26" fmla="*/ 544351 w 1399751"/>
                <a:gd name="connsiteY26" fmla="*/ 311231 h 466394"/>
                <a:gd name="connsiteX27" fmla="*/ 544351 w 1399751"/>
                <a:gd name="connsiteY27" fmla="*/ 310912 h 466394"/>
                <a:gd name="connsiteX28" fmla="*/ 417298 w 1399751"/>
                <a:gd name="connsiteY28" fmla="*/ 158082 h 466394"/>
                <a:gd name="connsiteX29" fmla="*/ 388799 w 1399751"/>
                <a:gd name="connsiteY29" fmla="*/ 155483 h 466394"/>
                <a:gd name="connsiteX30" fmla="*/ 388534 w 1399751"/>
                <a:gd name="connsiteY30" fmla="*/ 155483 h 466394"/>
                <a:gd name="connsiteX31" fmla="*/ 388481 w 1399751"/>
                <a:gd name="connsiteY31" fmla="*/ 155483 h 466394"/>
                <a:gd name="connsiteX32" fmla="*/ 233301 w 1399751"/>
                <a:gd name="connsiteY32" fmla="*/ 310912 h 466394"/>
                <a:gd name="connsiteX33" fmla="*/ 311103 w 1399751"/>
                <a:gd name="connsiteY33" fmla="*/ 445600 h 466394"/>
                <a:gd name="connsiteX34" fmla="*/ 311103 w 1399751"/>
                <a:gd name="connsiteY34" fmla="*/ 466395 h 466394"/>
                <a:gd name="connsiteX35" fmla="*/ 155498 w 1399751"/>
                <a:gd name="connsiteY35" fmla="*/ 466395 h 466394"/>
                <a:gd name="connsiteX36" fmla="*/ 155552 w 1399751"/>
                <a:gd name="connsiteY36" fmla="*/ 0 h 466394"/>
                <a:gd name="connsiteX37" fmla="*/ 1399752 w 1399751"/>
                <a:gd name="connsiteY37" fmla="*/ 0 h 466394"/>
                <a:gd name="connsiteX38" fmla="*/ 1399752 w 1399751"/>
                <a:gd name="connsiteY38" fmla="*/ 310912 h 466394"/>
                <a:gd name="connsiteX39" fmla="*/ 1244200 w 1399751"/>
                <a:gd name="connsiteY39" fmla="*/ 466395 h 466394"/>
                <a:gd name="connsiteX40" fmla="*/ 0 w 1399751"/>
                <a:gd name="connsiteY40" fmla="*/ 313034 h 466394"/>
                <a:gd name="connsiteX41" fmla="*/ 0 w 1399751"/>
                <a:gd name="connsiteY41" fmla="*/ 310912 h 466394"/>
                <a:gd name="connsiteX42" fmla="*/ 0 w 1399751"/>
                <a:gd name="connsiteY42" fmla="*/ 0 h 466394"/>
                <a:gd name="connsiteX43" fmla="*/ 0 w 1399751"/>
                <a:gd name="connsiteY43" fmla="*/ 313034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99751" h="466394">
                  <a:moveTo>
                    <a:pt x="1244200" y="466395"/>
                  </a:moveTo>
                  <a:lnTo>
                    <a:pt x="1088702" y="466395"/>
                  </a:lnTo>
                  <a:lnTo>
                    <a:pt x="1088702" y="445600"/>
                  </a:lnTo>
                  <a:cubicBezTo>
                    <a:pt x="1134767" y="418970"/>
                    <a:pt x="1165867" y="369424"/>
                    <a:pt x="1166451" y="312610"/>
                  </a:cubicBezTo>
                  <a:cubicBezTo>
                    <a:pt x="1166451" y="312504"/>
                    <a:pt x="1166451" y="312398"/>
                    <a:pt x="1166451" y="312292"/>
                  </a:cubicBezTo>
                  <a:cubicBezTo>
                    <a:pt x="1166451" y="312292"/>
                    <a:pt x="1166451" y="312238"/>
                    <a:pt x="1166451" y="312238"/>
                  </a:cubicBezTo>
                  <a:cubicBezTo>
                    <a:pt x="1166451" y="312026"/>
                    <a:pt x="1166451" y="311814"/>
                    <a:pt x="1166451" y="311602"/>
                  </a:cubicBezTo>
                  <a:cubicBezTo>
                    <a:pt x="1166451" y="311602"/>
                    <a:pt x="1166451" y="311549"/>
                    <a:pt x="1166451" y="311549"/>
                  </a:cubicBezTo>
                  <a:cubicBezTo>
                    <a:pt x="1166451" y="311496"/>
                    <a:pt x="1166451" y="311390"/>
                    <a:pt x="1166451" y="311337"/>
                  </a:cubicBezTo>
                  <a:cubicBezTo>
                    <a:pt x="1166451" y="311284"/>
                    <a:pt x="1166451" y="311231"/>
                    <a:pt x="1166451" y="311231"/>
                  </a:cubicBezTo>
                  <a:cubicBezTo>
                    <a:pt x="1166451" y="311124"/>
                    <a:pt x="1166451" y="311018"/>
                    <a:pt x="1166451" y="310912"/>
                  </a:cubicBezTo>
                  <a:cubicBezTo>
                    <a:pt x="1166451" y="234789"/>
                    <a:pt x="1111735" y="171450"/>
                    <a:pt x="1039399" y="158082"/>
                  </a:cubicBezTo>
                  <a:cubicBezTo>
                    <a:pt x="1030164" y="156384"/>
                    <a:pt x="1020664" y="155483"/>
                    <a:pt x="1010952" y="155483"/>
                  </a:cubicBezTo>
                  <a:cubicBezTo>
                    <a:pt x="1010846" y="155483"/>
                    <a:pt x="1010740" y="155483"/>
                    <a:pt x="1010634" y="155483"/>
                  </a:cubicBezTo>
                  <a:lnTo>
                    <a:pt x="1010581" y="155483"/>
                  </a:lnTo>
                  <a:cubicBezTo>
                    <a:pt x="924871" y="155642"/>
                    <a:pt x="855401" y="225187"/>
                    <a:pt x="855401" y="310912"/>
                  </a:cubicBezTo>
                  <a:cubicBezTo>
                    <a:pt x="855401" y="368469"/>
                    <a:pt x="886713" y="418705"/>
                    <a:pt x="933203" y="445600"/>
                  </a:cubicBezTo>
                  <a:lnTo>
                    <a:pt x="933203" y="466395"/>
                  </a:lnTo>
                  <a:lnTo>
                    <a:pt x="466602" y="466395"/>
                  </a:lnTo>
                  <a:lnTo>
                    <a:pt x="466602" y="445600"/>
                  </a:lnTo>
                  <a:cubicBezTo>
                    <a:pt x="512614" y="418970"/>
                    <a:pt x="543767" y="369424"/>
                    <a:pt x="544351" y="312610"/>
                  </a:cubicBezTo>
                  <a:cubicBezTo>
                    <a:pt x="544351" y="312504"/>
                    <a:pt x="544351" y="312398"/>
                    <a:pt x="544351" y="312292"/>
                  </a:cubicBezTo>
                  <a:cubicBezTo>
                    <a:pt x="544351" y="312292"/>
                    <a:pt x="544351" y="312238"/>
                    <a:pt x="544351" y="312238"/>
                  </a:cubicBezTo>
                  <a:cubicBezTo>
                    <a:pt x="544351" y="312026"/>
                    <a:pt x="544351" y="311814"/>
                    <a:pt x="544351" y="311602"/>
                  </a:cubicBezTo>
                  <a:cubicBezTo>
                    <a:pt x="544351" y="311602"/>
                    <a:pt x="544351" y="311549"/>
                    <a:pt x="544351" y="311549"/>
                  </a:cubicBezTo>
                  <a:cubicBezTo>
                    <a:pt x="544351" y="311496"/>
                    <a:pt x="544351" y="311390"/>
                    <a:pt x="544351" y="311337"/>
                  </a:cubicBezTo>
                  <a:cubicBezTo>
                    <a:pt x="544351" y="311284"/>
                    <a:pt x="544351" y="311231"/>
                    <a:pt x="544351" y="311231"/>
                  </a:cubicBezTo>
                  <a:cubicBezTo>
                    <a:pt x="544351" y="311124"/>
                    <a:pt x="544351" y="311018"/>
                    <a:pt x="544351" y="310912"/>
                  </a:cubicBezTo>
                  <a:cubicBezTo>
                    <a:pt x="544351" y="234789"/>
                    <a:pt x="489581" y="171450"/>
                    <a:pt x="417298" y="158082"/>
                  </a:cubicBezTo>
                  <a:cubicBezTo>
                    <a:pt x="408064" y="156384"/>
                    <a:pt x="398564" y="155483"/>
                    <a:pt x="388799" y="155483"/>
                  </a:cubicBezTo>
                  <a:cubicBezTo>
                    <a:pt x="388693" y="155483"/>
                    <a:pt x="388640" y="155483"/>
                    <a:pt x="388534" y="155483"/>
                  </a:cubicBezTo>
                  <a:cubicBezTo>
                    <a:pt x="388534" y="155483"/>
                    <a:pt x="388534" y="155483"/>
                    <a:pt x="388481" y="155483"/>
                  </a:cubicBezTo>
                  <a:cubicBezTo>
                    <a:pt x="302771" y="155642"/>
                    <a:pt x="233301" y="225187"/>
                    <a:pt x="233301" y="310912"/>
                  </a:cubicBezTo>
                  <a:cubicBezTo>
                    <a:pt x="233301" y="368469"/>
                    <a:pt x="264560" y="418705"/>
                    <a:pt x="311103" y="445600"/>
                  </a:cubicBezTo>
                  <a:lnTo>
                    <a:pt x="311103" y="466395"/>
                  </a:lnTo>
                  <a:lnTo>
                    <a:pt x="155498" y="466395"/>
                  </a:lnTo>
                  <a:lnTo>
                    <a:pt x="155552" y="0"/>
                  </a:lnTo>
                  <a:lnTo>
                    <a:pt x="1399752" y="0"/>
                  </a:lnTo>
                  <a:lnTo>
                    <a:pt x="1399752" y="310912"/>
                  </a:lnTo>
                  <a:cubicBezTo>
                    <a:pt x="1399752" y="396796"/>
                    <a:pt x="1330122" y="466395"/>
                    <a:pt x="1244200" y="466395"/>
                  </a:cubicBezTo>
                  <a:moveTo>
                    <a:pt x="0" y="313034"/>
                  </a:moveTo>
                  <a:cubicBezTo>
                    <a:pt x="0" y="312292"/>
                    <a:pt x="0" y="311602"/>
                    <a:pt x="0" y="310912"/>
                  </a:cubicBezTo>
                  <a:lnTo>
                    <a:pt x="0" y="0"/>
                  </a:lnTo>
                  <a:lnTo>
                    <a:pt x="0" y="313034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C17EB76-3661-19DC-4499-15A0DCA493C0}"/>
                </a:ext>
              </a:extLst>
            </p:cNvPr>
            <p:cNvSpPr/>
            <p:nvPr/>
          </p:nvSpPr>
          <p:spPr>
            <a:xfrm>
              <a:off x="2345179" y="4514683"/>
              <a:ext cx="2021851" cy="1243702"/>
            </a:xfrm>
            <a:custGeom>
              <a:avLst/>
              <a:gdLst>
                <a:gd name="connsiteX0" fmla="*/ 0 w 2021851"/>
                <a:gd name="connsiteY0" fmla="*/ 155483 h 1243702"/>
                <a:gd name="connsiteX1" fmla="*/ 155498 w 2021851"/>
                <a:gd name="connsiteY1" fmla="*/ 0 h 1243702"/>
                <a:gd name="connsiteX2" fmla="*/ 1866300 w 2021851"/>
                <a:gd name="connsiteY2" fmla="*/ 0 h 1243702"/>
                <a:gd name="connsiteX3" fmla="*/ 2021852 w 2021851"/>
                <a:gd name="connsiteY3" fmla="*/ 155483 h 1243702"/>
                <a:gd name="connsiteX4" fmla="*/ 2021852 w 2021851"/>
                <a:gd name="connsiteY4" fmla="*/ 1088220 h 1243702"/>
                <a:gd name="connsiteX5" fmla="*/ 1866300 w 2021851"/>
                <a:gd name="connsiteY5" fmla="*/ 1243702 h 1243702"/>
                <a:gd name="connsiteX6" fmla="*/ 155498 w 2021851"/>
                <a:gd name="connsiteY6" fmla="*/ 1243702 h 1243702"/>
                <a:gd name="connsiteX7" fmla="*/ 0 w 2021851"/>
                <a:gd name="connsiteY7" fmla="*/ 1088220 h 1243702"/>
                <a:gd name="connsiteX8" fmla="*/ 0 w 2021851"/>
                <a:gd name="connsiteY8" fmla="*/ 155483 h 124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1851" h="1243702">
                  <a:moveTo>
                    <a:pt x="0" y="155483"/>
                  </a:moveTo>
                  <a:cubicBezTo>
                    <a:pt x="0" y="69599"/>
                    <a:pt x="69629" y="0"/>
                    <a:pt x="155498" y="0"/>
                  </a:cubicBezTo>
                  <a:lnTo>
                    <a:pt x="1866300" y="0"/>
                  </a:lnTo>
                  <a:cubicBezTo>
                    <a:pt x="1952222" y="0"/>
                    <a:pt x="2021852" y="69599"/>
                    <a:pt x="2021852" y="155483"/>
                  </a:cubicBezTo>
                  <a:lnTo>
                    <a:pt x="2021852" y="1088220"/>
                  </a:lnTo>
                  <a:cubicBezTo>
                    <a:pt x="2021852" y="1174104"/>
                    <a:pt x="1952222" y="1243702"/>
                    <a:pt x="1866300" y="1243702"/>
                  </a:cubicBezTo>
                  <a:lnTo>
                    <a:pt x="155498" y="1243702"/>
                  </a:lnTo>
                  <a:cubicBezTo>
                    <a:pt x="69629" y="1243702"/>
                    <a:pt x="0" y="1174104"/>
                    <a:pt x="0" y="1088220"/>
                  </a:cubicBezTo>
                  <a:lnTo>
                    <a:pt x="0" y="155483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4D926B-5D23-C6FD-A084-9634D11C9438}"/>
                </a:ext>
              </a:extLst>
            </p:cNvPr>
            <p:cNvSpPr/>
            <p:nvPr/>
          </p:nvSpPr>
          <p:spPr>
            <a:xfrm>
              <a:off x="2345179" y="5136507"/>
              <a:ext cx="1012597" cy="621877"/>
            </a:xfrm>
            <a:custGeom>
              <a:avLst/>
              <a:gdLst>
                <a:gd name="connsiteX0" fmla="*/ 1012598 w 1012597"/>
                <a:gd name="connsiteY0" fmla="*/ 621878 h 621877"/>
                <a:gd name="connsiteX1" fmla="*/ 466602 w 1012597"/>
                <a:gd name="connsiteY1" fmla="*/ 621878 h 621877"/>
                <a:gd name="connsiteX2" fmla="*/ 311050 w 1012597"/>
                <a:gd name="connsiteY2" fmla="*/ 466395 h 621877"/>
                <a:gd name="connsiteX3" fmla="*/ 1012598 w 1012597"/>
                <a:gd name="connsiteY3" fmla="*/ 466395 h 621877"/>
                <a:gd name="connsiteX4" fmla="*/ 1012598 w 1012597"/>
                <a:gd name="connsiteY4" fmla="*/ 621878 h 621877"/>
                <a:gd name="connsiteX5" fmla="*/ 311050 w 1012597"/>
                <a:gd name="connsiteY5" fmla="*/ 621878 h 621877"/>
                <a:gd name="connsiteX6" fmla="*/ 155498 w 1012597"/>
                <a:gd name="connsiteY6" fmla="*/ 621878 h 621877"/>
                <a:gd name="connsiteX7" fmla="*/ 146264 w 1012597"/>
                <a:gd name="connsiteY7" fmla="*/ 621612 h 621877"/>
                <a:gd name="connsiteX8" fmla="*/ 0 w 1012597"/>
                <a:gd name="connsiteY8" fmla="*/ 466395 h 621877"/>
                <a:gd name="connsiteX9" fmla="*/ 0 w 1012597"/>
                <a:gd name="connsiteY9" fmla="*/ 0 h 621877"/>
                <a:gd name="connsiteX10" fmla="*/ 155445 w 1012597"/>
                <a:gd name="connsiteY10" fmla="*/ 0 h 621877"/>
                <a:gd name="connsiteX11" fmla="*/ 155445 w 1012597"/>
                <a:gd name="connsiteY11" fmla="*/ 310965 h 621877"/>
                <a:gd name="connsiteX12" fmla="*/ 155552 w 1012597"/>
                <a:gd name="connsiteY12" fmla="*/ 314891 h 621877"/>
                <a:gd name="connsiteX13" fmla="*/ 155552 w 1012597"/>
                <a:gd name="connsiteY13" fmla="*/ 466395 h 621877"/>
                <a:gd name="connsiteX14" fmla="*/ 311050 w 1012597"/>
                <a:gd name="connsiteY14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597" h="621877">
                  <a:moveTo>
                    <a:pt x="1012598" y="621878"/>
                  </a:moveTo>
                  <a:lnTo>
                    <a:pt x="466602" y="621878"/>
                  </a:lnTo>
                  <a:cubicBezTo>
                    <a:pt x="380679" y="621878"/>
                    <a:pt x="311050" y="552279"/>
                    <a:pt x="311050" y="466395"/>
                  </a:cubicBezTo>
                  <a:lnTo>
                    <a:pt x="1012598" y="466395"/>
                  </a:lnTo>
                  <a:lnTo>
                    <a:pt x="1012598" y="621878"/>
                  </a:lnTo>
                  <a:moveTo>
                    <a:pt x="311050" y="621878"/>
                  </a:moveTo>
                  <a:lnTo>
                    <a:pt x="155498" y="621878"/>
                  </a:lnTo>
                  <a:cubicBezTo>
                    <a:pt x="152420" y="621878"/>
                    <a:pt x="149342" y="621772"/>
                    <a:pt x="146264" y="621612"/>
                  </a:cubicBezTo>
                  <a:cubicBezTo>
                    <a:pt x="64694" y="616838"/>
                    <a:pt x="0" y="549149"/>
                    <a:pt x="0" y="466395"/>
                  </a:cubicBezTo>
                  <a:lnTo>
                    <a:pt x="0" y="0"/>
                  </a:lnTo>
                  <a:lnTo>
                    <a:pt x="155445" y="0"/>
                  </a:lnTo>
                  <a:lnTo>
                    <a:pt x="155445" y="310965"/>
                  </a:lnTo>
                  <a:cubicBezTo>
                    <a:pt x="155445" y="312238"/>
                    <a:pt x="155498" y="313565"/>
                    <a:pt x="155552" y="314891"/>
                  </a:cubicBezTo>
                  <a:lnTo>
                    <a:pt x="155552" y="466395"/>
                  </a:lnTo>
                  <a:cubicBezTo>
                    <a:pt x="155552" y="552279"/>
                    <a:pt x="225181" y="621878"/>
                    <a:pt x="311050" y="621878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6708564-E5CA-243A-1115-2A67FAD78AD0}"/>
                </a:ext>
              </a:extLst>
            </p:cNvPr>
            <p:cNvSpPr/>
            <p:nvPr/>
          </p:nvSpPr>
          <p:spPr>
            <a:xfrm>
              <a:off x="2500624" y="4670165"/>
              <a:ext cx="1710907" cy="932736"/>
            </a:xfrm>
            <a:custGeom>
              <a:avLst/>
              <a:gdLst>
                <a:gd name="connsiteX0" fmla="*/ 0 w 1710907"/>
                <a:gd name="connsiteY0" fmla="*/ 155430 h 932736"/>
                <a:gd name="connsiteX1" fmla="*/ 155552 w 1710907"/>
                <a:gd name="connsiteY1" fmla="*/ 0 h 932736"/>
                <a:gd name="connsiteX2" fmla="*/ 1555356 w 1710907"/>
                <a:gd name="connsiteY2" fmla="*/ 0 h 932736"/>
                <a:gd name="connsiteX3" fmla="*/ 1710908 w 1710907"/>
                <a:gd name="connsiteY3" fmla="*/ 155430 h 932736"/>
                <a:gd name="connsiteX4" fmla="*/ 1710908 w 1710907"/>
                <a:gd name="connsiteY4" fmla="*/ 777307 h 932736"/>
                <a:gd name="connsiteX5" fmla="*/ 1555356 w 1710907"/>
                <a:gd name="connsiteY5" fmla="*/ 932737 h 932736"/>
                <a:gd name="connsiteX6" fmla="*/ 155552 w 1710907"/>
                <a:gd name="connsiteY6" fmla="*/ 932737 h 932736"/>
                <a:gd name="connsiteX7" fmla="*/ 0 w 1710907"/>
                <a:gd name="connsiteY7" fmla="*/ 777307 h 932736"/>
                <a:gd name="connsiteX8" fmla="*/ 0 w 1710907"/>
                <a:gd name="connsiteY8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0907" h="932736">
                  <a:moveTo>
                    <a:pt x="0" y="155430"/>
                  </a:moveTo>
                  <a:cubicBezTo>
                    <a:pt x="0" y="69599"/>
                    <a:pt x="69682" y="0"/>
                    <a:pt x="155552" y="0"/>
                  </a:cubicBezTo>
                  <a:lnTo>
                    <a:pt x="1555356" y="0"/>
                  </a:lnTo>
                  <a:cubicBezTo>
                    <a:pt x="1641279" y="0"/>
                    <a:pt x="1710908" y="69599"/>
                    <a:pt x="1710908" y="155430"/>
                  </a:cubicBezTo>
                  <a:lnTo>
                    <a:pt x="1710908" y="777307"/>
                  </a:lnTo>
                  <a:cubicBezTo>
                    <a:pt x="1710908" y="863138"/>
                    <a:pt x="1641279" y="932737"/>
                    <a:pt x="1555356" y="932737"/>
                  </a:cubicBezTo>
                  <a:lnTo>
                    <a:pt x="155552" y="932737"/>
                  </a:lnTo>
                  <a:cubicBezTo>
                    <a:pt x="69682" y="932737"/>
                    <a:pt x="0" y="863138"/>
                    <a:pt x="0" y="777307"/>
                  </a:cubicBezTo>
                  <a:lnTo>
                    <a:pt x="0" y="15543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BD16F4-30F6-E8AE-71C6-04486BE4D5E8}"/>
                </a:ext>
              </a:extLst>
            </p:cNvPr>
            <p:cNvSpPr/>
            <p:nvPr/>
          </p:nvSpPr>
          <p:spPr>
            <a:xfrm>
              <a:off x="2500624" y="4825595"/>
              <a:ext cx="1710907" cy="621877"/>
            </a:xfrm>
            <a:custGeom>
              <a:avLst/>
              <a:gdLst>
                <a:gd name="connsiteX0" fmla="*/ 0 w 1710907"/>
                <a:gd name="connsiteY0" fmla="*/ 621878 h 621877"/>
                <a:gd name="connsiteX1" fmla="*/ 1710908 w 1710907"/>
                <a:gd name="connsiteY1" fmla="*/ 621878 h 621877"/>
                <a:gd name="connsiteX2" fmla="*/ 1710908 w 1710907"/>
                <a:gd name="connsiteY2" fmla="*/ 0 h 621877"/>
                <a:gd name="connsiteX3" fmla="*/ 0 w 1710907"/>
                <a:gd name="connsiteY3" fmla="*/ 0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907" h="621877">
                  <a:moveTo>
                    <a:pt x="0" y="621878"/>
                  </a:moveTo>
                  <a:lnTo>
                    <a:pt x="1710908" y="621878"/>
                  </a:lnTo>
                  <a:lnTo>
                    <a:pt x="1710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44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D7554F7-5E41-A479-20B6-7C52CAC52E5F}"/>
                </a:ext>
              </a:extLst>
            </p:cNvPr>
            <p:cNvSpPr/>
            <p:nvPr/>
          </p:nvSpPr>
          <p:spPr>
            <a:xfrm>
              <a:off x="2500624" y="5135659"/>
              <a:ext cx="857152" cy="311814"/>
            </a:xfrm>
            <a:custGeom>
              <a:avLst/>
              <a:gdLst>
                <a:gd name="connsiteX0" fmla="*/ 857152 w 857152"/>
                <a:gd name="connsiteY0" fmla="*/ 311814 h 311814"/>
                <a:gd name="connsiteX1" fmla="*/ 155605 w 857152"/>
                <a:gd name="connsiteY1" fmla="*/ 311814 h 311814"/>
                <a:gd name="connsiteX2" fmla="*/ 155605 w 857152"/>
                <a:gd name="connsiteY2" fmla="*/ 0 h 311814"/>
                <a:gd name="connsiteX3" fmla="*/ 857152 w 857152"/>
                <a:gd name="connsiteY3" fmla="*/ 0 h 311814"/>
                <a:gd name="connsiteX4" fmla="*/ 857152 w 857152"/>
                <a:gd name="connsiteY4" fmla="*/ 311814 h 311814"/>
                <a:gd name="connsiteX5" fmla="*/ 0 w 857152"/>
                <a:gd name="connsiteY5" fmla="*/ 311814 h 311814"/>
                <a:gd name="connsiteX6" fmla="*/ 0 w 857152"/>
                <a:gd name="connsiteY6" fmla="*/ 0 h 311814"/>
                <a:gd name="connsiteX7" fmla="*/ 106 w 857152"/>
                <a:gd name="connsiteY7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52" h="311814">
                  <a:moveTo>
                    <a:pt x="857152" y="311814"/>
                  </a:moveTo>
                  <a:lnTo>
                    <a:pt x="155605" y="311814"/>
                  </a:lnTo>
                  <a:lnTo>
                    <a:pt x="155605" y="0"/>
                  </a:lnTo>
                  <a:lnTo>
                    <a:pt x="857152" y="0"/>
                  </a:lnTo>
                  <a:lnTo>
                    <a:pt x="857152" y="311814"/>
                  </a:lnTo>
                  <a:moveTo>
                    <a:pt x="0" y="311814"/>
                  </a:moveTo>
                  <a:lnTo>
                    <a:pt x="0" y="0"/>
                  </a:lnTo>
                  <a:lnTo>
                    <a:pt x="106" y="311814"/>
                  </a:lnTo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EF10898-6CAD-046E-707A-6D818E77F6E7}"/>
                </a:ext>
              </a:extLst>
            </p:cNvPr>
            <p:cNvSpPr/>
            <p:nvPr/>
          </p:nvSpPr>
          <p:spPr>
            <a:xfrm>
              <a:off x="2811727" y="6069297"/>
              <a:ext cx="622100" cy="621824"/>
            </a:xfrm>
            <a:custGeom>
              <a:avLst/>
              <a:gdLst>
                <a:gd name="connsiteX0" fmla="*/ 622100 w 622100"/>
                <a:gd name="connsiteY0" fmla="*/ 310912 h 621824"/>
                <a:gd name="connsiteX1" fmla="*/ 311050 w 622100"/>
                <a:gd name="connsiteY1" fmla="*/ 621825 h 621824"/>
                <a:gd name="connsiteX2" fmla="*/ 0 w 622100"/>
                <a:gd name="connsiteY2" fmla="*/ 310912 h 621824"/>
                <a:gd name="connsiteX3" fmla="*/ 311050 w 622100"/>
                <a:gd name="connsiteY3" fmla="*/ 0 h 621824"/>
                <a:gd name="connsiteX4" fmla="*/ 622100 w 622100"/>
                <a:gd name="connsiteY4" fmla="*/ 310912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00" h="621824">
                  <a:moveTo>
                    <a:pt x="622100" y="310912"/>
                  </a:moveTo>
                  <a:cubicBezTo>
                    <a:pt x="622100" y="482628"/>
                    <a:pt x="482841" y="621825"/>
                    <a:pt x="311050" y="621825"/>
                  </a:cubicBezTo>
                  <a:cubicBezTo>
                    <a:pt x="139259" y="621825"/>
                    <a:pt x="0" y="482628"/>
                    <a:pt x="0" y="310912"/>
                  </a:cubicBezTo>
                  <a:cubicBezTo>
                    <a:pt x="0" y="139197"/>
                    <a:pt x="139259" y="0"/>
                    <a:pt x="311050" y="0"/>
                  </a:cubicBezTo>
                  <a:cubicBezTo>
                    <a:pt x="482841" y="0"/>
                    <a:pt x="622100" y="139197"/>
                    <a:pt x="622100" y="310912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E30DA3-8215-544A-30B2-A133E9B2D9EE}"/>
                </a:ext>
              </a:extLst>
            </p:cNvPr>
            <p:cNvSpPr/>
            <p:nvPr/>
          </p:nvSpPr>
          <p:spPr>
            <a:xfrm>
              <a:off x="3122777" y="6069297"/>
              <a:ext cx="301284" cy="621824"/>
            </a:xfrm>
            <a:custGeom>
              <a:avLst/>
              <a:gdLst>
                <a:gd name="connsiteX0" fmla="*/ 0 w 301284"/>
                <a:gd name="connsiteY0" fmla="*/ 621825 h 621824"/>
                <a:gd name="connsiteX1" fmla="*/ 265 w 301284"/>
                <a:gd name="connsiteY1" fmla="*/ 621825 h 621824"/>
                <a:gd name="connsiteX2" fmla="*/ 0 w 301284"/>
                <a:gd name="connsiteY2" fmla="*/ 621825 h 621824"/>
                <a:gd name="connsiteX3" fmla="*/ 531 w 301284"/>
                <a:gd name="connsiteY3" fmla="*/ 621825 h 621824"/>
                <a:gd name="connsiteX4" fmla="*/ 743 w 301284"/>
                <a:gd name="connsiteY4" fmla="*/ 621825 h 621824"/>
                <a:gd name="connsiteX5" fmla="*/ 531 w 301284"/>
                <a:gd name="connsiteY5" fmla="*/ 621825 h 621824"/>
                <a:gd name="connsiteX6" fmla="*/ 1008 w 301284"/>
                <a:gd name="connsiteY6" fmla="*/ 621825 h 621824"/>
                <a:gd name="connsiteX7" fmla="*/ 1221 w 301284"/>
                <a:gd name="connsiteY7" fmla="*/ 621825 h 621824"/>
                <a:gd name="connsiteX8" fmla="*/ 1008 w 301284"/>
                <a:gd name="connsiteY8" fmla="*/ 621825 h 621824"/>
                <a:gd name="connsiteX9" fmla="*/ 1539 w 301284"/>
                <a:gd name="connsiteY9" fmla="*/ 621825 h 621824"/>
                <a:gd name="connsiteX10" fmla="*/ 1698 w 301284"/>
                <a:gd name="connsiteY10" fmla="*/ 621825 h 621824"/>
                <a:gd name="connsiteX11" fmla="*/ 1539 w 301284"/>
                <a:gd name="connsiteY11" fmla="*/ 621825 h 621824"/>
                <a:gd name="connsiteX12" fmla="*/ 2017 w 301284"/>
                <a:gd name="connsiteY12" fmla="*/ 621825 h 621824"/>
                <a:gd name="connsiteX13" fmla="*/ 2176 w 301284"/>
                <a:gd name="connsiteY13" fmla="*/ 621825 h 621824"/>
                <a:gd name="connsiteX14" fmla="*/ 2017 w 301284"/>
                <a:gd name="connsiteY14" fmla="*/ 621825 h 621824"/>
                <a:gd name="connsiteX15" fmla="*/ 2547 w 301284"/>
                <a:gd name="connsiteY15" fmla="*/ 621825 h 621824"/>
                <a:gd name="connsiteX16" fmla="*/ 2707 w 301284"/>
                <a:gd name="connsiteY16" fmla="*/ 621825 h 621824"/>
                <a:gd name="connsiteX17" fmla="*/ 2547 w 301284"/>
                <a:gd name="connsiteY17" fmla="*/ 621825 h 621824"/>
                <a:gd name="connsiteX18" fmla="*/ 3025 w 301284"/>
                <a:gd name="connsiteY18" fmla="*/ 621825 h 621824"/>
                <a:gd name="connsiteX19" fmla="*/ 3184 w 301284"/>
                <a:gd name="connsiteY19" fmla="*/ 621825 h 621824"/>
                <a:gd name="connsiteX20" fmla="*/ 3025 w 301284"/>
                <a:gd name="connsiteY20" fmla="*/ 621825 h 621824"/>
                <a:gd name="connsiteX21" fmla="*/ 3556 w 301284"/>
                <a:gd name="connsiteY21" fmla="*/ 621825 h 621824"/>
                <a:gd name="connsiteX22" fmla="*/ 3662 w 301284"/>
                <a:gd name="connsiteY22" fmla="*/ 621825 h 621824"/>
                <a:gd name="connsiteX23" fmla="*/ 3556 w 301284"/>
                <a:gd name="connsiteY23" fmla="*/ 621825 h 621824"/>
                <a:gd name="connsiteX24" fmla="*/ 4033 w 301284"/>
                <a:gd name="connsiteY24" fmla="*/ 621825 h 621824"/>
                <a:gd name="connsiteX25" fmla="*/ 4140 w 301284"/>
                <a:gd name="connsiteY25" fmla="*/ 621825 h 621824"/>
                <a:gd name="connsiteX26" fmla="*/ 4033 w 301284"/>
                <a:gd name="connsiteY26" fmla="*/ 621825 h 621824"/>
                <a:gd name="connsiteX27" fmla="*/ 4564 w 301284"/>
                <a:gd name="connsiteY27" fmla="*/ 621825 h 621824"/>
                <a:gd name="connsiteX28" fmla="*/ 4564 w 301284"/>
                <a:gd name="connsiteY28" fmla="*/ 621825 h 621824"/>
                <a:gd name="connsiteX29" fmla="*/ 301285 w 301284"/>
                <a:gd name="connsiteY29" fmla="*/ 233197 h 621824"/>
                <a:gd name="connsiteX30" fmla="*/ 2547 w 301284"/>
                <a:gd name="connsiteY30" fmla="*/ 0 h 621824"/>
                <a:gd name="connsiteX31" fmla="*/ 301285 w 301284"/>
                <a:gd name="connsiteY31" fmla="*/ 233197 h 621824"/>
                <a:gd name="connsiteX32" fmla="*/ 2494 w 301284"/>
                <a:gd name="connsiteY32" fmla="*/ 0 h 621824"/>
                <a:gd name="connsiteX33" fmla="*/ 2017 w 301284"/>
                <a:gd name="connsiteY33" fmla="*/ 0 h 621824"/>
                <a:gd name="connsiteX34" fmla="*/ 2494 w 301284"/>
                <a:gd name="connsiteY34" fmla="*/ 0 h 621824"/>
                <a:gd name="connsiteX35" fmla="*/ 1911 w 301284"/>
                <a:gd name="connsiteY35" fmla="*/ 0 h 621824"/>
                <a:gd name="connsiteX36" fmla="*/ 1539 w 301284"/>
                <a:gd name="connsiteY36" fmla="*/ 0 h 621824"/>
                <a:gd name="connsiteX37" fmla="*/ 1911 w 301284"/>
                <a:gd name="connsiteY37" fmla="*/ 0 h 621824"/>
                <a:gd name="connsiteX38" fmla="*/ 1380 w 301284"/>
                <a:gd name="connsiteY38" fmla="*/ 0 h 621824"/>
                <a:gd name="connsiteX39" fmla="*/ 1008 w 301284"/>
                <a:gd name="connsiteY39" fmla="*/ 0 h 621824"/>
                <a:gd name="connsiteX40" fmla="*/ 1380 w 301284"/>
                <a:gd name="connsiteY40" fmla="*/ 0 h 621824"/>
                <a:gd name="connsiteX41" fmla="*/ 902 w 301284"/>
                <a:gd name="connsiteY41" fmla="*/ 0 h 621824"/>
                <a:gd name="connsiteX42" fmla="*/ 531 w 301284"/>
                <a:gd name="connsiteY42" fmla="*/ 0 h 621824"/>
                <a:gd name="connsiteX43" fmla="*/ 902 w 301284"/>
                <a:gd name="connsiteY43" fmla="*/ 0 h 621824"/>
                <a:gd name="connsiteX44" fmla="*/ 318 w 301284"/>
                <a:gd name="connsiteY44" fmla="*/ 0 h 621824"/>
                <a:gd name="connsiteX45" fmla="*/ 0 w 301284"/>
                <a:gd name="connsiteY45" fmla="*/ 0 h 621824"/>
                <a:gd name="connsiteX46" fmla="*/ 318 w 301284"/>
                <a:gd name="connsiteY46" fmla="*/ 0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01284" h="621824">
                  <a:moveTo>
                    <a:pt x="0" y="621825"/>
                  </a:moveTo>
                  <a:cubicBezTo>
                    <a:pt x="106" y="621825"/>
                    <a:pt x="212" y="621825"/>
                    <a:pt x="265" y="621825"/>
                  </a:cubicBezTo>
                  <a:cubicBezTo>
                    <a:pt x="212" y="621825"/>
                    <a:pt x="106" y="621825"/>
                    <a:pt x="0" y="621825"/>
                  </a:cubicBezTo>
                  <a:moveTo>
                    <a:pt x="531" y="621825"/>
                  </a:moveTo>
                  <a:cubicBezTo>
                    <a:pt x="584" y="621825"/>
                    <a:pt x="690" y="621825"/>
                    <a:pt x="743" y="621825"/>
                  </a:cubicBezTo>
                  <a:cubicBezTo>
                    <a:pt x="690" y="621825"/>
                    <a:pt x="584" y="621825"/>
                    <a:pt x="531" y="621825"/>
                  </a:cubicBezTo>
                  <a:moveTo>
                    <a:pt x="1008" y="621825"/>
                  </a:moveTo>
                  <a:cubicBezTo>
                    <a:pt x="1114" y="621825"/>
                    <a:pt x="1114" y="621825"/>
                    <a:pt x="1221" y="621825"/>
                  </a:cubicBezTo>
                  <a:cubicBezTo>
                    <a:pt x="1168" y="621825"/>
                    <a:pt x="1061" y="621825"/>
                    <a:pt x="1008" y="621825"/>
                  </a:cubicBezTo>
                  <a:moveTo>
                    <a:pt x="1539" y="621825"/>
                  </a:moveTo>
                  <a:cubicBezTo>
                    <a:pt x="1592" y="621825"/>
                    <a:pt x="1645" y="621825"/>
                    <a:pt x="1698" y="621825"/>
                  </a:cubicBezTo>
                  <a:cubicBezTo>
                    <a:pt x="1645" y="621825"/>
                    <a:pt x="1592" y="621825"/>
                    <a:pt x="1539" y="621825"/>
                  </a:cubicBezTo>
                  <a:moveTo>
                    <a:pt x="2017" y="621825"/>
                  </a:moveTo>
                  <a:cubicBezTo>
                    <a:pt x="2070" y="621825"/>
                    <a:pt x="2123" y="621825"/>
                    <a:pt x="2176" y="621825"/>
                  </a:cubicBezTo>
                  <a:cubicBezTo>
                    <a:pt x="2123" y="621825"/>
                    <a:pt x="2070" y="621825"/>
                    <a:pt x="2017" y="621825"/>
                  </a:cubicBezTo>
                  <a:moveTo>
                    <a:pt x="2547" y="621825"/>
                  </a:moveTo>
                  <a:cubicBezTo>
                    <a:pt x="2600" y="621825"/>
                    <a:pt x="2654" y="621825"/>
                    <a:pt x="2707" y="621825"/>
                  </a:cubicBezTo>
                  <a:cubicBezTo>
                    <a:pt x="2654" y="621825"/>
                    <a:pt x="2600" y="621825"/>
                    <a:pt x="2547" y="621825"/>
                  </a:cubicBezTo>
                  <a:moveTo>
                    <a:pt x="3025" y="621825"/>
                  </a:moveTo>
                  <a:cubicBezTo>
                    <a:pt x="3078" y="621825"/>
                    <a:pt x="3131" y="621825"/>
                    <a:pt x="3184" y="621825"/>
                  </a:cubicBezTo>
                  <a:cubicBezTo>
                    <a:pt x="3131" y="621825"/>
                    <a:pt x="3078" y="621825"/>
                    <a:pt x="3025" y="621825"/>
                  </a:cubicBezTo>
                  <a:moveTo>
                    <a:pt x="3556" y="621825"/>
                  </a:moveTo>
                  <a:cubicBezTo>
                    <a:pt x="3556" y="621825"/>
                    <a:pt x="3609" y="621825"/>
                    <a:pt x="3662" y="621825"/>
                  </a:cubicBezTo>
                  <a:cubicBezTo>
                    <a:pt x="3609" y="621825"/>
                    <a:pt x="3556" y="621825"/>
                    <a:pt x="3556" y="621825"/>
                  </a:cubicBezTo>
                  <a:moveTo>
                    <a:pt x="4033" y="621825"/>
                  </a:moveTo>
                  <a:cubicBezTo>
                    <a:pt x="4086" y="621825"/>
                    <a:pt x="4086" y="621825"/>
                    <a:pt x="4140" y="621825"/>
                  </a:cubicBezTo>
                  <a:cubicBezTo>
                    <a:pt x="4086" y="621825"/>
                    <a:pt x="4086" y="621825"/>
                    <a:pt x="4033" y="621825"/>
                  </a:cubicBezTo>
                  <a:moveTo>
                    <a:pt x="4564" y="621825"/>
                  </a:moveTo>
                  <a:lnTo>
                    <a:pt x="4564" y="621825"/>
                  </a:lnTo>
                  <a:moveTo>
                    <a:pt x="301285" y="233197"/>
                  </a:moveTo>
                  <a:cubicBezTo>
                    <a:pt x="266948" y="99836"/>
                    <a:pt x="146370" y="1167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  <a:moveTo>
                    <a:pt x="2494" y="0"/>
                  </a:moveTo>
                  <a:cubicBezTo>
                    <a:pt x="2335" y="0"/>
                    <a:pt x="2176" y="0"/>
                    <a:pt x="2017" y="0"/>
                  </a:cubicBezTo>
                  <a:cubicBezTo>
                    <a:pt x="2176" y="0"/>
                    <a:pt x="2282" y="0"/>
                    <a:pt x="2494" y="0"/>
                  </a:cubicBezTo>
                  <a:moveTo>
                    <a:pt x="1911" y="0"/>
                  </a:moveTo>
                  <a:cubicBezTo>
                    <a:pt x="1804" y="0"/>
                    <a:pt x="1645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moveTo>
                    <a:pt x="1380" y="0"/>
                  </a:moveTo>
                  <a:cubicBezTo>
                    <a:pt x="1274" y="0"/>
                    <a:pt x="1114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moveTo>
                    <a:pt x="902" y="0"/>
                  </a:moveTo>
                  <a:cubicBezTo>
                    <a:pt x="743" y="0"/>
                    <a:pt x="637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moveTo>
                    <a:pt x="318" y="0"/>
                  </a:moveTo>
                  <a:cubicBezTo>
                    <a:pt x="212" y="0"/>
                    <a:pt x="106" y="0"/>
                    <a:pt x="0" y="0"/>
                  </a:cubicBezTo>
                  <a:cubicBezTo>
                    <a:pt x="106" y="0"/>
                    <a:pt x="212" y="0"/>
                    <a:pt x="318" y="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02773A2-2493-C933-7E5B-5F7A524F9FC7}"/>
                </a:ext>
              </a:extLst>
            </p:cNvPr>
            <p:cNvSpPr/>
            <p:nvPr/>
          </p:nvSpPr>
          <p:spPr>
            <a:xfrm>
              <a:off x="3122777" y="6069297"/>
              <a:ext cx="301284" cy="233197"/>
            </a:xfrm>
            <a:custGeom>
              <a:avLst/>
              <a:gdLst>
                <a:gd name="connsiteX0" fmla="*/ 301285 w 301284"/>
                <a:gd name="connsiteY0" fmla="*/ 233197 h 233197"/>
                <a:gd name="connsiteX1" fmla="*/ 0 w 301284"/>
                <a:gd name="connsiteY1" fmla="*/ 233197 h 233197"/>
                <a:gd name="connsiteX2" fmla="*/ 0 w 301284"/>
                <a:gd name="connsiteY2" fmla="*/ 0 h 233197"/>
                <a:gd name="connsiteX3" fmla="*/ 318 w 301284"/>
                <a:gd name="connsiteY3" fmla="*/ 0 h 233197"/>
                <a:gd name="connsiteX4" fmla="*/ 531 w 301284"/>
                <a:gd name="connsiteY4" fmla="*/ 0 h 233197"/>
                <a:gd name="connsiteX5" fmla="*/ 902 w 301284"/>
                <a:gd name="connsiteY5" fmla="*/ 0 h 233197"/>
                <a:gd name="connsiteX6" fmla="*/ 1008 w 301284"/>
                <a:gd name="connsiteY6" fmla="*/ 0 h 233197"/>
                <a:gd name="connsiteX7" fmla="*/ 1380 w 301284"/>
                <a:gd name="connsiteY7" fmla="*/ 0 h 233197"/>
                <a:gd name="connsiteX8" fmla="*/ 1539 w 301284"/>
                <a:gd name="connsiteY8" fmla="*/ 0 h 233197"/>
                <a:gd name="connsiteX9" fmla="*/ 1911 w 301284"/>
                <a:gd name="connsiteY9" fmla="*/ 0 h 233197"/>
                <a:gd name="connsiteX10" fmla="*/ 2017 w 301284"/>
                <a:gd name="connsiteY10" fmla="*/ 0 h 233197"/>
                <a:gd name="connsiteX11" fmla="*/ 2494 w 301284"/>
                <a:gd name="connsiteY11" fmla="*/ 0 h 233197"/>
                <a:gd name="connsiteX12" fmla="*/ 2547 w 301284"/>
                <a:gd name="connsiteY12" fmla="*/ 0 h 233197"/>
                <a:gd name="connsiteX13" fmla="*/ 301285 w 301284"/>
                <a:gd name="connsiteY13" fmla="*/ 233197 h 2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284" h="233197">
                  <a:moveTo>
                    <a:pt x="301285" y="233197"/>
                  </a:moveTo>
                  <a:lnTo>
                    <a:pt x="0" y="233197"/>
                  </a:lnTo>
                  <a:lnTo>
                    <a:pt x="0" y="0"/>
                  </a:lnTo>
                  <a:cubicBezTo>
                    <a:pt x="106" y="0"/>
                    <a:pt x="212" y="0"/>
                    <a:pt x="318" y="0"/>
                  </a:cubicBezTo>
                  <a:cubicBezTo>
                    <a:pt x="371" y="0"/>
                    <a:pt x="425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cubicBezTo>
                    <a:pt x="902" y="0"/>
                    <a:pt x="955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cubicBezTo>
                    <a:pt x="1433" y="0"/>
                    <a:pt x="1486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cubicBezTo>
                    <a:pt x="1964" y="0"/>
                    <a:pt x="2017" y="0"/>
                    <a:pt x="2017" y="0"/>
                  </a:cubicBezTo>
                  <a:cubicBezTo>
                    <a:pt x="2176" y="0"/>
                    <a:pt x="2335" y="0"/>
                    <a:pt x="2494" y="0"/>
                  </a:cubicBezTo>
                  <a:cubicBezTo>
                    <a:pt x="2494" y="0"/>
                    <a:pt x="2494" y="0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647CC96-E7BF-197A-1D7A-684AA8B539BE}"/>
                </a:ext>
              </a:extLst>
            </p:cNvPr>
            <p:cNvSpPr/>
            <p:nvPr/>
          </p:nvSpPr>
          <p:spPr>
            <a:xfrm>
              <a:off x="2812152" y="6396495"/>
              <a:ext cx="606868" cy="294626"/>
            </a:xfrm>
            <a:custGeom>
              <a:avLst/>
              <a:gdLst>
                <a:gd name="connsiteX0" fmla="*/ 310625 w 606868"/>
                <a:gd name="connsiteY0" fmla="*/ 294627 h 294626"/>
                <a:gd name="connsiteX1" fmla="*/ 14382 w 606868"/>
                <a:gd name="connsiteY1" fmla="*/ 78882 h 294626"/>
                <a:gd name="connsiteX2" fmla="*/ 310625 w 606868"/>
                <a:gd name="connsiteY2" fmla="*/ 78882 h 294626"/>
                <a:gd name="connsiteX3" fmla="*/ 310625 w 606868"/>
                <a:gd name="connsiteY3" fmla="*/ 294627 h 294626"/>
                <a:gd name="connsiteX4" fmla="*/ 310891 w 606868"/>
                <a:gd name="connsiteY4" fmla="*/ 294627 h 294626"/>
                <a:gd name="connsiteX5" fmla="*/ 311156 w 606868"/>
                <a:gd name="connsiteY5" fmla="*/ 294627 h 294626"/>
                <a:gd name="connsiteX6" fmla="*/ 310891 w 606868"/>
                <a:gd name="connsiteY6" fmla="*/ 294627 h 294626"/>
                <a:gd name="connsiteX7" fmla="*/ 311368 w 606868"/>
                <a:gd name="connsiteY7" fmla="*/ 294627 h 294626"/>
                <a:gd name="connsiteX8" fmla="*/ 311634 w 606868"/>
                <a:gd name="connsiteY8" fmla="*/ 294627 h 294626"/>
                <a:gd name="connsiteX9" fmla="*/ 311368 w 606868"/>
                <a:gd name="connsiteY9" fmla="*/ 294627 h 294626"/>
                <a:gd name="connsiteX10" fmla="*/ 311846 w 606868"/>
                <a:gd name="connsiteY10" fmla="*/ 294627 h 294626"/>
                <a:gd name="connsiteX11" fmla="*/ 312165 w 606868"/>
                <a:gd name="connsiteY11" fmla="*/ 294627 h 294626"/>
                <a:gd name="connsiteX12" fmla="*/ 311846 w 606868"/>
                <a:gd name="connsiteY12" fmla="*/ 294627 h 294626"/>
                <a:gd name="connsiteX13" fmla="*/ 312324 w 606868"/>
                <a:gd name="connsiteY13" fmla="*/ 294627 h 294626"/>
                <a:gd name="connsiteX14" fmla="*/ 312642 w 606868"/>
                <a:gd name="connsiteY14" fmla="*/ 294627 h 294626"/>
                <a:gd name="connsiteX15" fmla="*/ 312324 w 606868"/>
                <a:gd name="connsiteY15" fmla="*/ 294627 h 294626"/>
                <a:gd name="connsiteX16" fmla="*/ 312801 w 606868"/>
                <a:gd name="connsiteY16" fmla="*/ 294627 h 294626"/>
                <a:gd name="connsiteX17" fmla="*/ 313173 w 606868"/>
                <a:gd name="connsiteY17" fmla="*/ 294627 h 294626"/>
                <a:gd name="connsiteX18" fmla="*/ 312801 w 606868"/>
                <a:gd name="connsiteY18" fmla="*/ 294627 h 294626"/>
                <a:gd name="connsiteX19" fmla="*/ 313332 w 606868"/>
                <a:gd name="connsiteY19" fmla="*/ 294627 h 294626"/>
                <a:gd name="connsiteX20" fmla="*/ 313651 w 606868"/>
                <a:gd name="connsiteY20" fmla="*/ 294627 h 294626"/>
                <a:gd name="connsiteX21" fmla="*/ 313332 w 606868"/>
                <a:gd name="connsiteY21" fmla="*/ 294627 h 294626"/>
                <a:gd name="connsiteX22" fmla="*/ 313810 w 606868"/>
                <a:gd name="connsiteY22" fmla="*/ 294627 h 294626"/>
                <a:gd name="connsiteX23" fmla="*/ 314181 w 606868"/>
                <a:gd name="connsiteY23" fmla="*/ 294627 h 294626"/>
                <a:gd name="connsiteX24" fmla="*/ 313810 w 606868"/>
                <a:gd name="connsiteY24" fmla="*/ 294627 h 294626"/>
                <a:gd name="connsiteX25" fmla="*/ 314287 w 606868"/>
                <a:gd name="connsiteY25" fmla="*/ 294627 h 294626"/>
                <a:gd name="connsiteX26" fmla="*/ 314659 w 606868"/>
                <a:gd name="connsiteY26" fmla="*/ 294627 h 294626"/>
                <a:gd name="connsiteX27" fmla="*/ 314287 w 606868"/>
                <a:gd name="connsiteY27" fmla="*/ 294627 h 294626"/>
                <a:gd name="connsiteX28" fmla="*/ 314765 w 606868"/>
                <a:gd name="connsiteY28" fmla="*/ 294627 h 294626"/>
                <a:gd name="connsiteX29" fmla="*/ 315190 w 606868"/>
                <a:gd name="connsiteY29" fmla="*/ 294627 h 294626"/>
                <a:gd name="connsiteX30" fmla="*/ 314765 w 606868"/>
                <a:gd name="connsiteY30" fmla="*/ 294627 h 294626"/>
                <a:gd name="connsiteX31" fmla="*/ 315190 w 606868"/>
                <a:gd name="connsiteY31" fmla="*/ 294627 h 294626"/>
                <a:gd name="connsiteX32" fmla="*/ 606869 w 606868"/>
                <a:gd name="connsiteY32" fmla="*/ 78882 h 294626"/>
                <a:gd name="connsiteX33" fmla="*/ 315190 w 606868"/>
                <a:gd name="connsiteY33" fmla="*/ 294627 h 294626"/>
                <a:gd name="connsiteX34" fmla="*/ 8173 w 606868"/>
                <a:gd name="connsiteY34" fmla="*/ 56655 h 294626"/>
                <a:gd name="connsiteX35" fmla="*/ 0 w 606868"/>
                <a:gd name="connsiteY35" fmla="*/ 0 h 294626"/>
                <a:gd name="connsiteX36" fmla="*/ 8173 w 606868"/>
                <a:gd name="connsiteY36" fmla="*/ 56655 h 29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6868" h="294626">
                  <a:moveTo>
                    <a:pt x="310625" y="294627"/>
                  </a:moveTo>
                  <a:cubicBezTo>
                    <a:pt x="172057" y="294627"/>
                    <a:pt x="54610" y="204021"/>
                    <a:pt x="14382" y="78882"/>
                  </a:cubicBezTo>
                  <a:lnTo>
                    <a:pt x="310625" y="78882"/>
                  </a:lnTo>
                  <a:lnTo>
                    <a:pt x="310625" y="294627"/>
                  </a:lnTo>
                  <a:moveTo>
                    <a:pt x="310891" y="294627"/>
                  </a:moveTo>
                  <a:cubicBezTo>
                    <a:pt x="310997" y="294627"/>
                    <a:pt x="311050" y="294627"/>
                    <a:pt x="311156" y="294627"/>
                  </a:cubicBezTo>
                  <a:cubicBezTo>
                    <a:pt x="311050" y="294627"/>
                    <a:pt x="310997" y="294627"/>
                    <a:pt x="310891" y="294627"/>
                  </a:cubicBezTo>
                  <a:moveTo>
                    <a:pt x="311368" y="294627"/>
                  </a:moveTo>
                  <a:cubicBezTo>
                    <a:pt x="311475" y="294627"/>
                    <a:pt x="311581" y="294627"/>
                    <a:pt x="311634" y="294627"/>
                  </a:cubicBezTo>
                  <a:cubicBezTo>
                    <a:pt x="311581" y="294627"/>
                    <a:pt x="311475" y="294627"/>
                    <a:pt x="311368" y="294627"/>
                  </a:cubicBezTo>
                  <a:moveTo>
                    <a:pt x="311846" y="294627"/>
                  </a:moveTo>
                  <a:cubicBezTo>
                    <a:pt x="311952" y="294627"/>
                    <a:pt x="312058" y="294627"/>
                    <a:pt x="312165" y="294627"/>
                  </a:cubicBezTo>
                  <a:cubicBezTo>
                    <a:pt x="312058" y="294627"/>
                    <a:pt x="311952" y="294627"/>
                    <a:pt x="311846" y="294627"/>
                  </a:cubicBezTo>
                  <a:moveTo>
                    <a:pt x="312324" y="294627"/>
                  </a:moveTo>
                  <a:cubicBezTo>
                    <a:pt x="312430" y="294627"/>
                    <a:pt x="312536" y="294627"/>
                    <a:pt x="312642" y="294627"/>
                  </a:cubicBezTo>
                  <a:cubicBezTo>
                    <a:pt x="312536" y="294627"/>
                    <a:pt x="312430" y="294627"/>
                    <a:pt x="312324" y="294627"/>
                  </a:cubicBezTo>
                  <a:moveTo>
                    <a:pt x="312801" y="294627"/>
                  </a:moveTo>
                  <a:cubicBezTo>
                    <a:pt x="312908" y="294627"/>
                    <a:pt x="313067" y="294627"/>
                    <a:pt x="313173" y="294627"/>
                  </a:cubicBezTo>
                  <a:cubicBezTo>
                    <a:pt x="313067" y="294627"/>
                    <a:pt x="312908" y="294627"/>
                    <a:pt x="312801" y="294627"/>
                  </a:cubicBezTo>
                  <a:moveTo>
                    <a:pt x="313332" y="294627"/>
                  </a:moveTo>
                  <a:cubicBezTo>
                    <a:pt x="313438" y="294627"/>
                    <a:pt x="313544" y="294627"/>
                    <a:pt x="313651" y="294627"/>
                  </a:cubicBezTo>
                  <a:cubicBezTo>
                    <a:pt x="313544" y="294627"/>
                    <a:pt x="313438" y="294627"/>
                    <a:pt x="313332" y="294627"/>
                  </a:cubicBezTo>
                  <a:moveTo>
                    <a:pt x="313810" y="294627"/>
                  </a:moveTo>
                  <a:cubicBezTo>
                    <a:pt x="313916" y="294627"/>
                    <a:pt x="314022" y="294627"/>
                    <a:pt x="314181" y="294627"/>
                  </a:cubicBezTo>
                  <a:cubicBezTo>
                    <a:pt x="314022" y="294627"/>
                    <a:pt x="313916" y="294627"/>
                    <a:pt x="313810" y="294627"/>
                  </a:cubicBezTo>
                  <a:moveTo>
                    <a:pt x="314287" y="294627"/>
                  </a:moveTo>
                  <a:cubicBezTo>
                    <a:pt x="314394" y="294627"/>
                    <a:pt x="314553" y="294627"/>
                    <a:pt x="314659" y="294627"/>
                  </a:cubicBezTo>
                  <a:cubicBezTo>
                    <a:pt x="314553" y="294627"/>
                    <a:pt x="314394" y="294627"/>
                    <a:pt x="314287" y="294627"/>
                  </a:cubicBezTo>
                  <a:moveTo>
                    <a:pt x="314765" y="294627"/>
                  </a:moveTo>
                  <a:cubicBezTo>
                    <a:pt x="314871" y="294627"/>
                    <a:pt x="315030" y="294627"/>
                    <a:pt x="315190" y="294627"/>
                  </a:cubicBezTo>
                  <a:cubicBezTo>
                    <a:pt x="315030" y="294627"/>
                    <a:pt x="314871" y="294627"/>
                    <a:pt x="314765" y="294627"/>
                  </a:cubicBezTo>
                  <a:moveTo>
                    <a:pt x="315190" y="294627"/>
                  </a:moveTo>
                  <a:cubicBezTo>
                    <a:pt x="451795" y="292664"/>
                    <a:pt x="567065" y="202695"/>
                    <a:pt x="606869" y="78882"/>
                  </a:cubicBezTo>
                  <a:cubicBezTo>
                    <a:pt x="567065" y="202642"/>
                    <a:pt x="451795" y="292664"/>
                    <a:pt x="315190" y="294627"/>
                  </a:cubicBezTo>
                  <a:moveTo>
                    <a:pt x="8173" y="56655"/>
                  </a:moveTo>
                  <a:cubicBezTo>
                    <a:pt x="3768" y="38353"/>
                    <a:pt x="1008" y="19415"/>
                    <a:pt x="0" y="0"/>
                  </a:cubicBezTo>
                  <a:cubicBezTo>
                    <a:pt x="1008" y="19415"/>
                    <a:pt x="3768" y="38353"/>
                    <a:pt x="8173" y="5665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0E09FF-3752-FC6D-E7F5-DEF024ECC109}"/>
                </a:ext>
              </a:extLst>
            </p:cNvPr>
            <p:cNvSpPr/>
            <p:nvPr/>
          </p:nvSpPr>
          <p:spPr>
            <a:xfrm>
              <a:off x="3122777" y="6475377"/>
              <a:ext cx="296243" cy="215744"/>
            </a:xfrm>
            <a:custGeom>
              <a:avLst/>
              <a:gdLst>
                <a:gd name="connsiteX0" fmla="*/ 0 w 296243"/>
                <a:gd name="connsiteY0" fmla="*/ 215745 h 215744"/>
                <a:gd name="connsiteX1" fmla="*/ 0 w 296243"/>
                <a:gd name="connsiteY1" fmla="*/ 0 h 215744"/>
                <a:gd name="connsiteX2" fmla="*/ 296243 w 296243"/>
                <a:gd name="connsiteY2" fmla="*/ 0 h 215744"/>
                <a:gd name="connsiteX3" fmla="*/ 4564 w 296243"/>
                <a:gd name="connsiteY3" fmla="*/ 215745 h 215744"/>
                <a:gd name="connsiteX4" fmla="*/ 4140 w 296243"/>
                <a:gd name="connsiteY4" fmla="*/ 215745 h 215744"/>
                <a:gd name="connsiteX5" fmla="*/ 4033 w 296243"/>
                <a:gd name="connsiteY5" fmla="*/ 215745 h 215744"/>
                <a:gd name="connsiteX6" fmla="*/ 3662 w 296243"/>
                <a:gd name="connsiteY6" fmla="*/ 215745 h 215744"/>
                <a:gd name="connsiteX7" fmla="*/ 3556 w 296243"/>
                <a:gd name="connsiteY7" fmla="*/ 215745 h 215744"/>
                <a:gd name="connsiteX8" fmla="*/ 3184 w 296243"/>
                <a:gd name="connsiteY8" fmla="*/ 215745 h 215744"/>
                <a:gd name="connsiteX9" fmla="*/ 3025 w 296243"/>
                <a:gd name="connsiteY9" fmla="*/ 215745 h 215744"/>
                <a:gd name="connsiteX10" fmla="*/ 2707 w 296243"/>
                <a:gd name="connsiteY10" fmla="*/ 215745 h 215744"/>
                <a:gd name="connsiteX11" fmla="*/ 2547 w 296243"/>
                <a:gd name="connsiteY11" fmla="*/ 215745 h 215744"/>
                <a:gd name="connsiteX12" fmla="*/ 2176 w 296243"/>
                <a:gd name="connsiteY12" fmla="*/ 215745 h 215744"/>
                <a:gd name="connsiteX13" fmla="*/ 2017 w 296243"/>
                <a:gd name="connsiteY13" fmla="*/ 215745 h 215744"/>
                <a:gd name="connsiteX14" fmla="*/ 1698 w 296243"/>
                <a:gd name="connsiteY14" fmla="*/ 215745 h 215744"/>
                <a:gd name="connsiteX15" fmla="*/ 1539 w 296243"/>
                <a:gd name="connsiteY15" fmla="*/ 215745 h 215744"/>
                <a:gd name="connsiteX16" fmla="*/ 1221 w 296243"/>
                <a:gd name="connsiteY16" fmla="*/ 215745 h 215744"/>
                <a:gd name="connsiteX17" fmla="*/ 1008 w 296243"/>
                <a:gd name="connsiteY17" fmla="*/ 215745 h 215744"/>
                <a:gd name="connsiteX18" fmla="*/ 743 w 296243"/>
                <a:gd name="connsiteY18" fmla="*/ 215745 h 215744"/>
                <a:gd name="connsiteX19" fmla="*/ 531 w 296243"/>
                <a:gd name="connsiteY19" fmla="*/ 215745 h 215744"/>
                <a:gd name="connsiteX20" fmla="*/ 265 w 296243"/>
                <a:gd name="connsiteY20" fmla="*/ 215745 h 215744"/>
                <a:gd name="connsiteX21" fmla="*/ 0 w 296243"/>
                <a:gd name="connsiteY21" fmla="*/ 215745 h 2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6243" h="215744">
                  <a:moveTo>
                    <a:pt x="0" y="215745"/>
                  </a:moveTo>
                  <a:lnTo>
                    <a:pt x="0" y="0"/>
                  </a:lnTo>
                  <a:lnTo>
                    <a:pt x="296243" y="0"/>
                  </a:lnTo>
                  <a:cubicBezTo>
                    <a:pt x="256440" y="123813"/>
                    <a:pt x="141169" y="213782"/>
                    <a:pt x="4564" y="215745"/>
                  </a:cubicBezTo>
                  <a:cubicBezTo>
                    <a:pt x="4405" y="215745"/>
                    <a:pt x="4246" y="215745"/>
                    <a:pt x="4140" y="215745"/>
                  </a:cubicBezTo>
                  <a:cubicBezTo>
                    <a:pt x="4086" y="215745"/>
                    <a:pt x="4086" y="215745"/>
                    <a:pt x="4033" y="215745"/>
                  </a:cubicBezTo>
                  <a:cubicBezTo>
                    <a:pt x="3927" y="215745"/>
                    <a:pt x="3768" y="215745"/>
                    <a:pt x="3662" y="215745"/>
                  </a:cubicBezTo>
                  <a:cubicBezTo>
                    <a:pt x="3609" y="215745"/>
                    <a:pt x="3556" y="215745"/>
                    <a:pt x="3556" y="215745"/>
                  </a:cubicBezTo>
                  <a:cubicBezTo>
                    <a:pt x="3397" y="215745"/>
                    <a:pt x="3290" y="215745"/>
                    <a:pt x="3184" y="215745"/>
                  </a:cubicBezTo>
                  <a:cubicBezTo>
                    <a:pt x="3131" y="215745"/>
                    <a:pt x="3078" y="215745"/>
                    <a:pt x="3025" y="215745"/>
                  </a:cubicBezTo>
                  <a:cubicBezTo>
                    <a:pt x="2919" y="215745"/>
                    <a:pt x="2813" y="215745"/>
                    <a:pt x="2707" y="215745"/>
                  </a:cubicBezTo>
                  <a:cubicBezTo>
                    <a:pt x="2654" y="215745"/>
                    <a:pt x="2600" y="215745"/>
                    <a:pt x="2547" y="215745"/>
                  </a:cubicBezTo>
                  <a:cubicBezTo>
                    <a:pt x="2441" y="215745"/>
                    <a:pt x="2282" y="215745"/>
                    <a:pt x="2176" y="215745"/>
                  </a:cubicBezTo>
                  <a:cubicBezTo>
                    <a:pt x="2123" y="215745"/>
                    <a:pt x="2070" y="215745"/>
                    <a:pt x="2017" y="215745"/>
                  </a:cubicBezTo>
                  <a:cubicBezTo>
                    <a:pt x="1911" y="215745"/>
                    <a:pt x="1804" y="215745"/>
                    <a:pt x="1698" y="215745"/>
                  </a:cubicBezTo>
                  <a:cubicBezTo>
                    <a:pt x="1645" y="215745"/>
                    <a:pt x="1592" y="215745"/>
                    <a:pt x="1539" y="215745"/>
                  </a:cubicBezTo>
                  <a:cubicBezTo>
                    <a:pt x="1433" y="215745"/>
                    <a:pt x="1327" y="215745"/>
                    <a:pt x="1221" y="215745"/>
                  </a:cubicBezTo>
                  <a:cubicBezTo>
                    <a:pt x="1114" y="215745"/>
                    <a:pt x="1114" y="215745"/>
                    <a:pt x="1008" y="215745"/>
                  </a:cubicBezTo>
                  <a:cubicBezTo>
                    <a:pt x="955" y="215745"/>
                    <a:pt x="849" y="215745"/>
                    <a:pt x="743" y="215745"/>
                  </a:cubicBezTo>
                  <a:cubicBezTo>
                    <a:pt x="690" y="215745"/>
                    <a:pt x="584" y="215745"/>
                    <a:pt x="531" y="215745"/>
                  </a:cubicBezTo>
                  <a:cubicBezTo>
                    <a:pt x="425" y="215745"/>
                    <a:pt x="371" y="215745"/>
                    <a:pt x="265" y="215745"/>
                  </a:cubicBezTo>
                  <a:cubicBezTo>
                    <a:pt x="212" y="215745"/>
                    <a:pt x="106" y="215745"/>
                    <a:pt x="0" y="215745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946AA9-CE94-8013-F2F4-2C1F4D475B35}"/>
                </a:ext>
              </a:extLst>
            </p:cNvPr>
            <p:cNvSpPr/>
            <p:nvPr/>
          </p:nvSpPr>
          <p:spPr>
            <a:xfrm>
              <a:off x="2812046" y="6394002"/>
              <a:ext cx="106" cy="2440"/>
            </a:xfrm>
            <a:custGeom>
              <a:avLst/>
              <a:gdLst>
                <a:gd name="connsiteX0" fmla="*/ 106 w 106"/>
                <a:gd name="connsiteY0" fmla="*/ 2440 h 2440"/>
                <a:gd name="connsiteX1" fmla="*/ 0 w 106"/>
                <a:gd name="connsiteY1" fmla="*/ 0 h 2440"/>
                <a:gd name="connsiteX2" fmla="*/ 106 w 106"/>
                <a:gd name="connsiteY2" fmla="*/ 2440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" h="2440">
                  <a:moveTo>
                    <a:pt x="106" y="2440"/>
                  </a:moveTo>
                  <a:cubicBezTo>
                    <a:pt x="53" y="1644"/>
                    <a:pt x="53" y="849"/>
                    <a:pt x="0" y="0"/>
                  </a:cubicBezTo>
                  <a:cubicBezTo>
                    <a:pt x="53" y="849"/>
                    <a:pt x="53" y="1644"/>
                    <a:pt x="106" y="244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A7A399D-6597-EDC5-A6CF-7830B32307E2}"/>
                </a:ext>
              </a:extLst>
            </p:cNvPr>
            <p:cNvSpPr/>
            <p:nvPr/>
          </p:nvSpPr>
          <p:spPr>
            <a:xfrm>
              <a:off x="2811993" y="6393365"/>
              <a:ext cx="53" cy="583"/>
            </a:xfrm>
            <a:custGeom>
              <a:avLst/>
              <a:gdLst>
                <a:gd name="connsiteX0" fmla="*/ 53 w 53"/>
                <a:gd name="connsiteY0" fmla="*/ 584 h 583"/>
                <a:gd name="connsiteX1" fmla="*/ 0 w 53"/>
                <a:gd name="connsiteY1" fmla="*/ 0 h 583"/>
                <a:gd name="connsiteX2" fmla="*/ 53 w 53"/>
                <a:gd name="connsiteY2" fmla="*/ 584 h 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83">
                  <a:moveTo>
                    <a:pt x="53" y="584"/>
                  </a:moveTo>
                  <a:cubicBezTo>
                    <a:pt x="0" y="424"/>
                    <a:pt x="0" y="212"/>
                    <a:pt x="0" y="0"/>
                  </a:cubicBezTo>
                  <a:cubicBezTo>
                    <a:pt x="0" y="212"/>
                    <a:pt x="0" y="371"/>
                    <a:pt x="53" y="584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A88E075-4AEC-8F90-9497-AEF168A29FE0}"/>
                </a:ext>
              </a:extLst>
            </p:cNvPr>
            <p:cNvSpPr/>
            <p:nvPr/>
          </p:nvSpPr>
          <p:spPr>
            <a:xfrm>
              <a:off x="2811940" y="6392145"/>
              <a:ext cx="53" cy="1220"/>
            </a:xfrm>
            <a:custGeom>
              <a:avLst/>
              <a:gdLst>
                <a:gd name="connsiteX0" fmla="*/ 53 w 53"/>
                <a:gd name="connsiteY0" fmla="*/ 1220 h 1220"/>
                <a:gd name="connsiteX1" fmla="*/ 0 w 53"/>
                <a:gd name="connsiteY1" fmla="*/ 0 h 1220"/>
                <a:gd name="connsiteX2" fmla="*/ 53 w 53"/>
                <a:gd name="connsiteY2" fmla="*/ 1220 h 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220">
                  <a:moveTo>
                    <a:pt x="53" y="1220"/>
                  </a:moveTo>
                  <a:cubicBezTo>
                    <a:pt x="53" y="796"/>
                    <a:pt x="0" y="371"/>
                    <a:pt x="0" y="0"/>
                  </a:cubicBezTo>
                  <a:cubicBezTo>
                    <a:pt x="0" y="371"/>
                    <a:pt x="53" y="796"/>
                    <a:pt x="53" y="122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D9AC32F-EB33-3ECC-BA1D-F6E47A0888FE}"/>
                </a:ext>
              </a:extLst>
            </p:cNvPr>
            <p:cNvSpPr/>
            <p:nvPr/>
          </p:nvSpPr>
          <p:spPr>
            <a:xfrm>
              <a:off x="2811887" y="6390925"/>
              <a:ext cx="53" cy="530"/>
            </a:xfrm>
            <a:custGeom>
              <a:avLst/>
              <a:gdLst>
                <a:gd name="connsiteX0" fmla="*/ 53 w 53"/>
                <a:gd name="connsiteY0" fmla="*/ 530 h 530"/>
                <a:gd name="connsiteX1" fmla="*/ 0 w 53"/>
                <a:gd name="connsiteY1" fmla="*/ 0 h 530"/>
                <a:gd name="connsiteX2" fmla="*/ 53 w 53"/>
                <a:gd name="connsiteY2" fmla="*/ 530 h 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30">
                  <a:moveTo>
                    <a:pt x="53" y="530"/>
                  </a:moveTo>
                  <a:cubicBezTo>
                    <a:pt x="53" y="371"/>
                    <a:pt x="53" y="159"/>
                    <a:pt x="0" y="0"/>
                  </a:cubicBezTo>
                  <a:cubicBezTo>
                    <a:pt x="53" y="159"/>
                    <a:pt x="53" y="371"/>
                    <a:pt x="53" y="53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2BD2AD8-226D-9396-15BD-6F1B2091A881}"/>
                </a:ext>
              </a:extLst>
            </p:cNvPr>
            <p:cNvSpPr/>
            <p:nvPr/>
          </p:nvSpPr>
          <p:spPr>
            <a:xfrm>
              <a:off x="2811834" y="6389068"/>
              <a:ext cx="53" cy="477"/>
            </a:xfrm>
            <a:custGeom>
              <a:avLst/>
              <a:gdLst>
                <a:gd name="connsiteX0" fmla="*/ 53 w 53"/>
                <a:gd name="connsiteY0" fmla="*/ 477 h 477"/>
                <a:gd name="connsiteX1" fmla="*/ 0 w 53"/>
                <a:gd name="connsiteY1" fmla="*/ 0 h 477"/>
                <a:gd name="connsiteX2" fmla="*/ 53 w 53"/>
                <a:gd name="connsiteY2" fmla="*/ 477 h 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477">
                  <a:moveTo>
                    <a:pt x="53" y="477"/>
                  </a:moveTo>
                  <a:cubicBezTo>
                    <a:pt x="53" y="318"/>
                    <a:pt x="0" y="159"/>
                    <a:pt x="0" y="0"/>
                  </a:cubicBezTo>
                  <a:cubicBezTo>
                    <a:pt x="0" y="159"/>
                    <a:pt x="53" y="318"/>
                    <a:pt x="53" y="47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8C2E6E-9BD0-827D-5ECD-E9AF70CEAF2F}"/>
                </a:ext>
              </a:extLst>
            </p:cNvPr>
            <p:cNvSpPr/>
            <p:nvPr/>
          </p:nvSpPr>
          <p:spPr>
            <a:xfrm>
              <a:off x="2811781" y="6387159"/>
              <a:ext cx="53" cy="1167"/>
            </a:xfrm>
            <a:custGeom>
              <a:avLst/>
              <a:gdLst>
                <a:gd name="connsiteX0" fmla="*/ 53 w 53"/>
                <a:gd name="connsiteY0" fmla="*/ 1167 h 1167"/>
                <a:gd name="connsiteX1" fmla="*/ 0 w 53"/>
                <a:gd name="connsiteY1" fmla="*/ 0 h 1167"/>
                <a:gd name="connsiteX2" fmla="*/ 53 w 53"/>
                <a:gd name="connsiteY2" fmla="*/ 1167 h 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167">
                  <a:moveTo>
                    <a:pt x="53" y="1167"/>
                  </a:moveTo>
                  <a:cubicBezTo>
                    <a:pt x="53" y="796"/>
                    <a:pt x="53" y="371"/>
                    <a:pt x="0" y="0"/>
                  </a:cubicBezTo>
                  <a:cubicBezTo>
                    <a:pt x="53" y="371"/>
                    <a:pt x="53" y="796"/>
                    <a:pt x="53" y="116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CB6AF20-7B9E-7BB3-03F1-7B61B1EAF756}"/>
                </a:ext>
              </a:extLst>
            </p:cNvPr>
            <p:cNvSpPr/>
            <p:nvPr/>
          </p:nvSpPr>
          <p:spPr>
            <a:xfrm>
              <a:off x="2811727" y="6302495"/>
              <a:ext cx="622100" cy="155429"/>
            </a:xfrm>
            <a:custGeom>
              <a:avLst/>
              <a:gdLst>
                <a:gd name="connsiteX0" fmla="*/ 0 w 622100"/>
                <a:gd name="connsiteY0" fmla="*/ 77715 h 155429"/>
                <a:gd name="connsiteX1" fmla="*/ 9818 w 622100"/>
                <a:gd name="connsiteY1" fmla="*/ 155430 h 155429"/>
                <a:gd name="connsiteX2" fmla="*/ 612335 w 622100"/>
                <a:gd name="connsiteY2" fmla="*/ 155430 h 155429"/>
                <a:gd name="connsiteX3" fmla="*/ 622100 w 622100"/>
                <a:gd name="connsiteY3" fmla="*/ 77715 h 155429"/>
                <a:gd name="connsiteX4" fmla="*/ 612335 w 622100"/>
                <a:gd name="connsiteY4" fmla="*/ 0 h 155429"/>
                <a:gd name="connsiteX5" fmla="*/ 9818 w 622100"/>
                <a:gd name="connsiteY5" fmla="*/ 0 h 155429"/>
                <a:gd name="connsiteX6" fmla="*/ 0 w 622100"/>
                <a:gd name="connsiteY6" fmla="*/ 77715 h 15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100" h="155429">
                  <a:moveTo>
                    <a:pt x="0" y="77715"/>
                  </a:moveTo>
                  <a:cubicBezTo>
                    <a:pt x="0" y="104557"/>
                    <a:pt x="3397" y="130603"/>
                    <a:pt x="9818" y="155430"/>
                  </a:cubicBezTo>
                  <a:lnTo>
                    <a:pt x="612335" y="155430"/>
                  </a:lnTo>
                  <a:cubicBezTo>
                    <a:pt x="618704" y="130603"/>
                    <a:pt x="622100" y="104557"/>
                    <a:pt x="622100" y="77715"/>
                  </a:cubicBezTo>
                  <a:cubicBezTo>
                    <a:pt x="622100" y="50873"/>
                    <a:pt x="618704" y="24826"/>
                    <a:pt x="612335" y="0"/>
                  </a:cubicBezTo>
                  <a:lnTo>
                    <a:pt x="9818" y="0"/>
                  </a:lnTo>
                  <a:cubicBezTo>
                    <a:pt x="3397" y="24826"/>
                    <a:pt x="0" y="50873"/>
                    <a:pt x="0" y="77715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E66A76-90EF-0B02-A733-2004A6698EA5}"/>
                </a:ext>
              </a:extLst>
            </p:cNvPr>
            <p:cNvSpPr/>
            <p:nvPr/>
          </p:nvSpPr>
          <p:spPr>
            <a:xfrm>
              <a:off x="29672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8A96739-2FF6-3DED-B1E0-5BD74D941C6C}"/>
                </a:ext>
              </a:extLst>
            </p:cNvPr>
            <p:cNvSpPr/>
            <p:nvPr/>
          </p:nvSpPr>
          <p:spPr>
            <a:xfrm>
              <a:off x="29673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BDC8139-EAC3-0D56-029D-E49983ACB589}"/>
                </a:ext>
              </a:extLst>
            </p:cNvPr>
            <p:cNvSpPr/>
            <p:nvPr/>
          </p:nvSpPr>
          <p:spPr>
            <a:xfrm>
              <a:off x="28895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498 w 311050"/>
                <a:gd name="connsiteY1" fmla="*/ 310912 h 310912"/>
                <a:gd name="connsiteX2" fmla="*/ 0 w 311050"/>
                <a:gd name="connsiteY2" fmla="*/ 155430 h 310912"/>
                <a:gd name="connsiteX3" fmla="*/ 155498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498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498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056E17D-0D2E-6DF7-E1CE-9E2A87AB74B6}"/>
                </a:ext>
              </a:extLst>
            </p:cNvPr>
            <p:cNvSpPr/>
            <p:nvPr/>
          </p:nvSpPr>
          <p:spPr>
            <a:xfrm>
              <a:off x="29672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FB1007-53EC-5D7D-A546-48BC860A5098}"/>
                </a:ext>
              </a:extLst>
            </p:cNvPr>
            <p:cNvSpPr/>
            <p:nvPr/>
          </p:nvSpPr>
          <p:spPr>
            <a:xfrm>
              <a:off x="29672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0A4F2E4-FAF1-248D-3B03-C4EBADD67628}"/>
                </a:ext>
              </a:extLst>
            </p:cNvPr>
            <p:cNvSpPr/>
            <p:nvPr/>
          </p:nvSpPr>
          <p:spPr>
            <a:xfrm>
              <a:off x="29672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05209B1-10A1-5279-A949-2BDABEDF3760}"/>
                </a:ext>
              </a:extLst>
            </p:cNvPr>
            <p:cNvSpPr/>
            <p:nvPr/>
          </p:nvSpPr>
          <p:spPr>
            <a:xfrm>
              <a:off x="35893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7981510-AFC7-8613-51CE-E28202DFECD5}"/>
                </a:ext>
              </a:extLst>
            </p:cNvPr>
            <p:cNvSpPr/>
            <p:nvPr/>
          </p:nvSpPr>
          <p:spPr>
            <a:xfrm>
              <a:off x="35894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00A787-9ED9-0356-27F3-25975F7237A8}"/>
                </a:ext>
              </a:extLst>
            </p:cNvPr>
            <p:cNvSpPr/>
            <p:nvPr/>
          </p:nvSpPr>
          <p:spPr>
            <a:xfrm>
              <a:off x="35116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552 w 311050"/>
                <a:gd name="connsiteY1" fmla="*/ 310912 h 310912"/>
                <a:gd name="connsiteX2" fmla="*/ 0 w 311050"/>
                <a:gd name="connsiteY2" fmla="*/ 155430 h 310912"/>
                <a:gd name="connsiteX3" fmla="*/ 155552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552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552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4A2947D-2A6A-A759-D22F-E28211032B98}"/>
                </a:ext>
              </a:extLst>
            </p:cNvPr>
            <p:cNvSpPr/>
            <p:nvPr/>
          </p:nvSpPr>
          <p:spPr>
            <a:xfrm>
              <a:off x="35893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3CE199-E7A3-BF2C-1BFC-DDA16F68485D}"/>
                </a:ext>
              </a:extLst>
            </p:cNvPr>
            <p:cNvSpPr/>
            <p:nvPr/>
          </p:nvSpPr>
          <p:spPr>
            <a:xfrm>
              <a:off x="35893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F9A8504-EDDD-F51F-7122-518F31929CFD}"/>
                </a:ext>
              </a:extLst>
            </p:cNvPr>
            <p:cNvSpPr/>
            <p:nvPr/>
          </p:nvSpPr>
          <p:spPr>
            <a:xfrm>
              <a:off x="35893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60F5E0-1888-D82C-CBF6-31EA97F60089}"/>
                </a:ext>
              </a:extLst>
            </p:cNvPr>
            <p:cNvSpPr/>
            <p:nvPr/>
          </p:nvSpPr>
          <p:spPr>
            <a:xfrm>
              <a:off x="4311518" y="4551074"/>
              <a:ext cx="55512" cy="1145988"/>
            </a:xfrm>
            <a:custGeom>
              <a:avLst/>
              <a:gdLst>
                <a:gd name="connsiteX0" fmla="*/ 23776 w 55512"/>
                <a:gd name="connsiteY0" fmla="*/ 1145988 h 1145988"/>
                <a:gd name="connsiteX1" fmla="*/ 55512 w 55512"/>
                <a:gd name="connsiteY1" fmla="*/ 1051829 h 1145988"/>
                <a:gd name="connsiteX2" fmla="*/ 55512 w 55512"/>
                <a:gd name="connsiteY2" fmla="*/ 119092 h 1145988"/>
                <a:gd name="connsiteX3" fmla="*/ 0 w 55512"/>
                <a:gd name="connsiteY3" fmla="*/ 0 h 1145988"/>
                <a:gd name="connsiteX4" fmla="*/ 55512 w 55512"/>
                <a:gd name="connsiteY4" fmla="*/ 119092 h 1145988"/>
                <a:gd name="connsiteX5" fmla="*/ 55512 w 55512"/>
                <a:gd name="connsiteY5" fmla="*/ 1051829 h 1145988"/>
                <a:gd name="connsiteX6" fmla="*/ 23776 w 55512"/>
                <a:gd name="connsiteY6" fmla="*/ 1145988 h 114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512" h="1145988">
                  <a:moveTo>
                    <a:pt x="23776" y="1145988"/>
                  </a:moveTo>
                  <a:cubicBezTo>
                    <a:pt x="43678" y="1119889"/>
                    <a:pt x="55512" y="1087212"/>
                    <a:pt x="55512" y="1051829"/>
                  </a:cubicBezTo>
                  <a:lnTo>
                    <a:pt x="55512" y="119092"/>
                  </a:lnTo>
                  <a:cubicBezTo>
                    <a:pt x="55512" y="71296"/>
                    <a:pt x="33912" y="28540"/>
                    <a:pt x="0" y="0"/>
                  </a:cubicBezTo>
                  <a:cubicBezTo>
                    <a:pt x="33912" y="28540"/>
                    <a:pt x="55512" y="71296"/>
                    <a:pt x="55512" y="119092"/>
                  </a:cubicBezTo>
                  <a:lnTo>
                    <a:pt x="55512" y="1051829"/>
                  </a:lnTo>
                  <a:cubicBezTo>
                    <a:pt x="55512" y="1087212"/>
                    <a:pt x="43678" y="1119889"/>
                    <a:pt x="23776" y="1145988"/>
                  </a:cubicBezTo>
                </a:path>
              </a:pathLst>
            </a:custGeom>
            <a:solidFill>
              <a:srgbClr val="D3D2D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B9CB566-B0CD-348B-BB0F-E7CC072A47E4}"/>
                </a:ext>
              </a:extLst>
            </p:cNvPr>
            <p:cNvSpPr/>
            <p:nvPr/>
          </p:nvSpPr>
          <p:spPr>
            <a:xfrm>
              <a:off x="3357777" y="4514683"/>
              <a:ext cx="1009254" cy="621824"/>
            </a:xfrm>
            <a:custGeom>
              <a:avLst/>
              <a:gdLst>
                <a:gd name="connsiteX0" fmla="*/ 1009254 w 1009254"/>
                <a:gd name="connsiteY0" fmla="*/ 621825 h 621824"/>
                <a:gd name="connsiteX1" fmla="*/ 853756 w 1009254"/>
                <a:gd name="connsiteY1" fmla="*/ 621825 h 621824"/>
                <a:gd name="connsiteX2" fmla="*/ 853756 w 1009254"/>
                <a:gd name="connsiteY2" fmla="*/ 310912 h 621824"/>
                <a:gd name="connsiteX3" fmla="*/ 698204 w 1009254"/>
                <a:gd name="connsiteY3" fmla="*/ 155483 h 621824"/>
                <a:gd name="connsiteX4" fmla="*/ 0 w 1009254"/>
                <a:gd name="connsiteY4" fmla="*/ 155483 h 621824"/>
                <a:gd name="connsiteX5" fmla="*/ 0 w 1009254"/>
                <a:gd name="connsiteY5" fmla="*/ 0 h 621824"/>
                <a:gd name="connsiteX6" fmla="*/ 853703 w 1009254"/>
                <a:gd name="connsiteY6" fmla="*/ 0 h 621824"/>
                <a:gd name="connsiteX7" fmla="*/ 953742 w 1009254"/>
                <a:gd name="connsiteY7" fmla="*/ 36391 h 621824"/>
                <a:gd name="connsiteX8" fmla="*/ 1009254 w 1009254"/>
                <a:gd name="connsiteY8" fmla="*/ 155483 h 621824"/>
                <a:gd name="connsiteX9" fmla="*/ 1009254 w 1009254"/>
                <a:gd name="connsiteY9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24">
                  <a:moveTo>
                    <a:pt x="1009254" y="621825"/>
                  </a:moveTo>
                  <a:lnTo>
                    <a:pt x="853756" y="621825"/>
                  </a:lnTo>
                  <a:lnTo>
                    <a:pt x="853756" y="310912"/>
                  </a:lnTo>
                  <a:cubicBezTo>
                    <a:pt x="853756" y="225081"/>
                    <a:pt x="784126" y="155483"/>
                    <a:pt x="698204" y="155483"/>
                  </a:cubicBezTo>
                  <a:lnTo>
                    <a:pt x="0" y="155483"/>
                  </a:lnTo>
                  <a:lnTo>
                    <a:pt x="0" y="0"/>
                  </a:lnTo>
                  <a:lnTo>
                    <a:pt x="853703" y="0"/>
                  </a:lnTo>
                  <a:cubicBezTo>
                    <a:pt x="891808" y="0"/>
                    <a:pt x="926675" y="13686"/>
                    <a:pt x="953742" y="36391"/>
                  </a:cubicBezTo>
                  <a:cubicBezTo>
                    <a:pt x="987654" y="64930"/>
                    <a:pt x="1009254" y="107687"/>
                    <a:pt x="1009254" y="155483"/>
                  </a:cubicBezTo>
                  <a:lnTo>
                    <a:pt x="1009254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4C55FF1-8E38-6F38-952A-73E4B50CD940}"/>
                </a:ext>
              </a:extLst>
            </p:cNvPr>
            <p:cNvSpPr/>
            <p:nvPr/>
          </p:nvSpPr>
          <p:spPr>
            <a:xfrm>
              <a:off x="4335294" y="5136507"/>
              <a:ext cx="31736" cy="560554"/>
            </a:xfrm>
            <a:custGeom>
              <a:avLst/>
              <a:gdLst>
                <a:gd name="connsiteX0" fmla="*/ 0 w 31736"/>
                <a:gd name="connsiteY0" fmla="*/ 560555 h 560554"/>
                <a:gd name="connsiteX1" fmla="*/ 31737 w 31736"/>
                <a:gd name="connsiteY1" fmla="*/ 466395 h 560554"/>
                <a:gd name="connsiteX2" fmla="*/ 31737 w 31736"/>
                <a:gd name="connsiteY2" fmla="*/ 0 h 560554"/>
                <a:gd name="connsiteX3" fmla="*/ 31737 w 31736"/>
                <a:gd name="connsiteY3" fmla="*/ 466395 h 560554"/>
                <a:gd name="connsiteX4" fmla="*/ 0 w 31736"/>
                <a:gd name="connsiteY4" fmla="*/ 560555 h 56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36" h="560554">
                  <a:moveTo>
                    <a:pt x="0" y="560555"/>
                  </a:moveTo>
                  <a:cubicBezTo>
                    <a:pt x="19902" y="534455"/>
                    <a:pt x="31737" y="501778"/>
                    <a:pt x="31737" y="466395"/>
                  </a:cubicBezTo>
                  <a:lnTo>
                    <a:pt x="31737" y="0"/>
                  </a:lnTo>
                  <a:lnTo>
                    <a:pt x="31737" y="466395"/>
                  </a:lnTo>
                  <a:cubicBezTo>
                    <a:pt x="31737" y="501778"/>
                    <a:pt x="19902" y="534455"/>
                    <a:pt x="0" y="560555"/>
                  </a:cubicBezTo>
                </a:path>
              </a:pathLst>
            </a:custGeom>
            <a:solidFill>
              <a:srgbClr val="B0AEA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4FF7A1F-9E84-B7E6-28D5-B0A9E103AA6A}"/>
                </a:ext>
              </a:extLst>
            </p:cNvPr>
            <p:cNvSpPr/>
            <p:nvPr/>
          </p:nvSpPr>
          <p:spPr>
            <a:xfrm>
              <a:off x="3357777" y="5136507"/>
              <a:ext cx="1009254" cy="621877"/>
            </a:xfrm>
            <a:custGeom>
              <a:avLst/>
              <a:gdLst>
                <a:gd name="connsiteX0" fmla="*/ 853703 w 1009254"/>
                <a:gd name="connsiteY0" fmla="*/ 621878 h 621877"/>
                <a:gd name="connsiteX1" fmla="*/ 0 w 1009254"/>
                <a:gd name="connsiteY1" fmla="*/ 621878 h 621877"/>
                <a:gd name="connsiteX2" fmla="*/ 0 w 1009254"/>
                <a:gd name="connsiteY2" fmla="*/ 466395 h 621877"/>
                <a:gd name="connsiteX3" fmla="*/ 698204 w 1009254"/>
                <a:gd name="connsiteY3" fmla="*/ 466395 h 621877"/>
                <a:gd name="connsiteX4" fmla="*/ 853756 w 1009254"/>
                <a:gd name="connsiteY4" fmla="*/ 310965 h 621877"/>
                <a:gd name="connsiteX5" fmla="*/ 853756 w 1009254"/>
                <a:gd name="connsiteY5" fmla="*/ 0 h 621877"/>
                <a:gd name="connsiteX6" fmla="*/ 1009254 w 1009254"/>
                <a:gd name="connsiteY6" fmla="*/ 0 h 621877"/>
                <a:gd name="connsiteX7" fmla="*/ 1009254 w 1009254"/>
                <a:gd name="connsiteY7" fmla="*/ 466395 h 621877"/>
                <a:gd name="connsiteX8" fmla="*/ 977518 w 1009254"/>
                <a:gd name="connsiteY8" fmla="*/ 560555 h 621877"/>
                <a:gd name="connsiteX9" fmla="*/ 853703 w 1009254"/>
                <a:gd name="connsiteY9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77">
                  <a:moveTo>
                    <a:pt x="853703" y="621878"/>
                  </a:moveTo>
                  <a:lnTo>
                    <a:pt x="0" y="621878"/>
                  </a:lnTo>
                  <a:lnTo>
                    <a:pt x="0" y="466395"/>
                  </a:lnTo>
                  <a:lnTo>
                    <a:pt x="698204" y="466395"/>
                  </a:lnTo>
                  <a:cubicBezTo>
                    <a:pt x="784126" y="466395"/>
                    <a:pt x="853756" y="396796"/>
                    <a:pt x="853756" y="310965"/>
                  </a:cubicBezTo>
                  <a:lnTo>
                    <a:pt x="853756" y="0"/>
                  </a:lnTo>
                  <a:lnTo>
                    <a:pt x="1009254" y="0"/>
                  </a:lnTo>
                  <a:lnTo>
                    <a:pt x="1009254" y="466395"/>
                  </a:lnTo>
                  <a:cubicBezTo>
                    <a:pt x="1009254" y="501778"/>
                    <a:pt x="997419" y="534455"/>
                    <a:pt x="977518" y="560555"/>
                  </a:cubicBezTo>
                  <a:cubicBezTo>
                    <a:pt x="949071" y="597794"/>
                    <a:pt x="904226" y="621878"/>
                    <a:pt x="853703" y="621878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D2DC0B-708E-7001-AF51-64634D543867}"/>
                </a:ext>
              </a:extLst>
            </p:cNvPr>
            <p:cNvSpPr/>
            <p:nvPr/>
          </p:nvSpPr>
          <p:spPr>
            <a:xfrm>
              <a:off x="3357777" y="4670165"/>
              <a:ext cx="853755" cy="932736"/>
            </a:xfrm>
            <a:custGeom>
              <a:avLst/>
              <a:gdLst>
                <a:gd name="connsiteX0" fmla="*/ 698204 w 853755"/>
                <a:gd name="connsiteY0" fmla="*/ 932737 h 932736"/>
                <a:gd name="connsiteX1" fmla="*/ 0 w 853755"/>
                <a:gd name="connsiteY1" fmla="*/ 932737 h 932736"/>
                <a:gd name="connsiteX2" fmla="*/ 0 w 853755"/>
                <a:gd name="connsiteY2" fmla="*/ 777307 h 932736"/>
                <a:gd name="connsiteX3" fmla="*/ 853756 w 853755"/>
                <a:gd name="connsiteY3" fmla="*/ 777307 h 932736"/>
                <a:gd name="connsiteX4" fmla="*/ 698204 w 853755"/>
                <a:gd name="connsiteY4" fmla="*/ 932737 h 932736"/>
                <a:gd name="connsiteX5" fmla="*/ 853756 w 853755"/>
                <a:gd name="connsiteY5" fmla="*/ 155430 h 932736"/>
                <a:gd name="connsiteX6" fmla="*/ 0 w 853755"/>
                <a:gd name="connsiteY6" fmla="*/ 155430 h 932736"/>
                <a:gd name="connsiteX7" fmla="*/ 0 w 853755"/>
                <a:gd name="connsiteY7" fmla="*/ 0 h 932736"/>
                <a:gd name="connsiteX8" fmla="*/ 698204 w 853755"/>
                <a:gd name="connsiteY8" fmla="*/ 0 h 932736"/>
                <a:gd name="connsiteX9" fmla="*/ 853756 w 853755"/>
                <a:gd name="connsiteY9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3755" h="932736">
                  <a:moveTo>
                    <a:pt x="698204" y="932737"/>
                  </a:moveTo>
                  <a:lnTo>
                    <a:pt x="0" y="932737"/>
                  </a:lnTo>
                  <a:lnTo>
                    <a:pt x="0" y="777307"/>
                  </a:lnTo>
                  <a:lnTo>
                    <a:pt x="853756" y="777307"/>
                  </a:lnTo>
                  <a:cubicBezTo>
                    <a:pt x="853756" y="863138"/>
                    <a:pt x="784126" y="932737"/>
                    <a:pt x="698204" y="932737"/>
                  </a:cubicBezTo>
                  <a:moveTo>
                    <a:pt x="853756" y="155430"/>
                  </a:moveTo>
                  <a:lnTo>
                    <a:pt x="0" y="155430"/>
                  </a:lnTo>
                  <a:lnTo>
                    <a:pt x="0" y="0"/>
                  </a:lnTo>
                  <a:lnTo>
                    <a:pt x="698204" y="0"/>
                  </a:lnTo>
                  <a:cubicBezTo>
                    <a:pt x="784126" y="0"/>
                    <a:pt x="853756" y="69599"/>
                    <a:pt x="853756" y="15543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E16157A-A624-865F-D497-9CB16A9CD7A4}"/>
                </a:ext>
              </a:extLst>
            </p:cNvPr>
            <p:cNvSpPr/>
            <p:nvPr/>
          </p:nvSpPr>
          <p:spPr>
            <a:xfrm>
              <a:off x="3357777" y="4825595"/>
              <a:ext cx="853755" cy="310063"/>
            </a:xfrm>
            <a:custGeom>
              <a:avLst/>
              <a:gdLst>
                <a:gd name="connsiteX0" fmla="*/ 0 w 853755"/>
                <a:gd name="connsiteY0" fmla="*/ 310064 h 310063"/>
                <a:gd name="connsiteX1" fmla="*/ 853756 w 853755"/>
                <a:gd name="connsiteY1" fmla="*/ 310064 h 310063"/>
                <a:gd name="connsiteX2" fmla="*/ 853756 w 853755"/>
                <a:gd name="connsiteY2" fmla="*/ 0 h 310063"/>
                <a:gd name="connsiteX3" fmla="*/ 0 w 853755"/>
                <a:gd name="connsiteY3" fmla="*/ 0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0063">
                  <a:moveTo>
                    <a:pt x="0" y="310064"/>
                  </a:moveTo>
                  <a:lnTo>
                    <a:pt x="853756" y="31006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8ED6056-B2AD-2FCC-474D-2E88EEE45974}"/>
                </a:ext>
              </a:extLst>
            </p:cNvPr>
            <p:cNvSpPr/>
            <p:nvPr/>
          </p:nvSpPr>
          <p:spPr>
            <a:xfrm>
              <a:off x="3357777" y="5135659"/>
              <a:ext cx="853755" cy="311814"/>
            </a:xfrm>
            <a:custGeom>
              <a:avLst/>
              <a:gdLst>
                <a:gd name="connsiteX0" fmla="*/ 0 w 853755"/>
                <a:gd name="connsiteY0" fmla="*/ 311814 h 311814"/>
                <a:gd name="connsiteX1" fmla="*/ 853756 w 853755"/>
                <a:gd name="connsiteY1" fmla="*/ 311814 h 311814"/>
                <a:gd name="connsiteX2" fmla="*/ 853756 w 853755"/>
                <a:gd name="connsiteY2" fmla="*/ 0 h 311814"/>
                <a:gd name="connsiteX3" fmla="*/ 0 w 853755"/>
                <a:gd name="connsiteY3" fmla="*/ 0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1814">
                  <a:moveTo>
                    <a:pt x="0" y="311814"/>
                  </a:moveTo>
                  <a:lnTo>
                    <a:pt x="853756" y="31181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9033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3DCE79-B624-E8F7-FD96-5910A4FCC790}"/>
                </a:ext>
              </a:extLst>
            </p:cNvPr>
            <p:cNvSpPr/>
            <p:nvPr/>
          </p:nvSpPr>
          <p:spPr>
            <a:xfrm>
              <a:off x="4055981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2764C7B-4D94-2146-CE6E-E350195AF733}"/>
                </a:ext>
              </a:extLst>
            </p:cNvPr>
            <p:cNvSpPr/>
            <p:nvPr/>
          </p:nvSpPr>
          <p:spPr>
            <a:xfrm>
              <a:off x="2811781" y="5758385"/>
              <a:ext cx="1244200" cy="155482"/>
            </a:xfrm>
            <a:custGeom>
              <a:avLst/>
              <a:gdLst>
                <a:gd name="connsiteX0" fmla="*/ 1244200 w 1244200"/>
                <a:gd name="connsiteY0" fmla="*/ 155483 h 155482"/>
                <a:gd name="connsiteX1" fmla="*/ 0 w 1244200"/>
                <a:gd name="connsiteY1" fmla="*/ 155483 h 155482"/>
                <a:gd name="connsiteX2" fmla="*/ 0 w 1244200"/>
                <a:gd name="connsiteY2" fmla="*/ 0 h 155482"/>
                <a:gd name="connsiteX3" fmla="*/ 1244200 w 1244200"/>
                <a:gd name="connsiteY3" fmla="*/ 0 h 155482"/>
                <a:gd name="connsiteX4" fmla="*/ 1244200 w 1244200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200" h="155482">
                  <a:moveTo>
                    <a:pt x="1244200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244200" y="0"/>
                  </a:lnTo>
                  <a:lnTo>
                    <a:pt x="1244200" y="155483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942F7BD-0C39-E57F-7F2E-1A60415CCA4A}"/>
                </a:ext>
              </a:extLst>
            </p:cNvPr>
            <p:cNvSpPr/>
            <p:nvPr/>
          </p:nvSpPr>
          <p:spPr>
            <a:xfrm>
              <a:off x="2500731" y="5758385"/>
              <a:ext cx="155498" cy="155482"/>
            </a:xfrm>
            <a:custGeom>
              <a:avLst/>
              <a:gdLst>
                <a:gd name="connsiteX0" fmla="*/ 0 w 155498"/>
                <a:gd name="connsiteY0" fmla="*/ 155483 h 155482"/>
                <a:gd name="connsiteX1" fmla="*/ 155498 w 155498"/>
                <a:gd name="connsiteY1" fmla="*/ 155483 h 155482"/>
                <a:gd name="connsiteX2" fmla="*/ 155498 w 155498"/>
                <a:gd name="connsiteY2" fmla="*/ 0 h 155482"/>
                <a:gd name="connsiteX3" fmla="*/ 0 w 155498"/>
                <a:gd name="connsiteY3" fmla="*/ 0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98" h="155482">
                  <a:moveTo>
                    <a:pt x="0" y="155483"/>
                  </a:moveTo>
                  <a:lnTo>
                    <a:pt x="155498" y="155483"/>
                  </a:lnTo>
                  <a:lnTo>
                    <a:pt x="1554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AE45A3B-2276-F2E6-FC81-710B688D8CDE}"/>
                </a:ext>
              </a:extLst>
            </p:cNvPr>
            <p:cNvSpPr/>
            <p:nvPr/>
          </p:nvSpPr>
          <p:spPr>
            <a:xfrm>
              <a:off x="2820325" y="6453150"/>
              <a:ext cx="604905" cy="22226"/>
            </a:xfrm>
            <a:custGeom>
              <a:avLst/>
              <a:gdLst>
                <a:gd name="connsiteX0" fmla="*/ 604905 w 604905"/>
                <a:gd name="connsiteY0" fmla="*/ 22227 h 22226"/>
                <a:gd name="connsiteX1" fmla="*/ 598696 w 604905"/>
                <a:gd name="connsiteY1" fmla="*/ 22227 h 22226"/>
                <a:gd name="connsiteX2" fmla="*/ 603737 w 604905"/>
                <a:gd name="connsiteY2" fmla="*/ 4774 h 22226"/>
                <a:gd name="connsiteX3" fmla="*/ 604905 w 604905"/>
                <a:gd name="connsiteY3" fmla="*/ 53 h 22226"/>
                <a:gd name="connsiteX4" fmla="*/ 604905 w 604905"/>
                <a:gd name="connsiteY4" fmla="*/ 22227 h 22226"/>
                <a:gd name="connsiteX5" fmla="*/ 6209 w 604905"/>
                <a:gd name="connsiteY5" fmla="*/ 22227 h 22226"/>
                <a:gd name="connsiteX6" fmla="*/ 0 w 604905"/>
                <a:gd name="connsiteY6" fmla="*/ 22227 h 22226"/>
                <a:gd name="connsiteX7" fmla="*/ 0 w 604905"/>
                <a:gd name="connsiteY7" fmla="*/ 0 h 22226"/>
                <a:gd name="connsiteX8" fmla="*/ 6209 w 604905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4905" h="22226">
                  <a:moveTo>
                    <a:pt x="604905" y="22227"/>
                  </a:moveTo>
                  <a:lnTo>
                    <a:pt x="598696" y="22227"/>
                  </a:ln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4109" y="3236"/>
                    <a:pt x="604534" y="1644"/>
                    <a:pt x="604905" y="53"/>
                  </a:cubicBezTo>
                  <a:lnTo>
                    <a:pt x="604905" y="22227"/>
                  </a:lnTo>
                  <a:moveTo>
                    <a:pt x="6209" y="22227"/>
                  </a:moveTo>
                  <a:lnTo>
                    <a:pt x="0" y="22227"/>
                  </a:lnTo>
                  <a:lnTo>
                    <a:pt x="0" y="0"/>
                  </a:lnTo>
                  <a:cubicBezTo>
                    <a:pt x="1804" y="7533"/>
                    <a:pt x="3874" y="14906"/>
                    <a:pt x="6209" y="22227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6CABE7-DB35-A31F-2B10-3361AADDACAE}"/>
                </a:ext>
              </a:extLst>
            </p:cNvPr>
            <p:cNvSpPr/>
            <p:nvPr/>
          </p:nvSpPr>
          <p:spPr>
            <a:xfrm>
              <a:off x="2820325" y="6453150"/>
              <a:ext cx="603737" cy="22226"/>
            </a:xfrm>
            <a:custGeom>
              <a:avLst/>
              <a:gdLst>
                <a:gd name="connsiteX0" fmla="*/ 598696 w 603737"/>
                <a:gd name="connsiteY0" fmla="*/ 22227 h 22226"/>
                <a:gd name="connsiteX1" fmla="*/ 603737 w 603737"/>
                <a:gd name="connsiteY1" fmla="*/ 4774 h 22226"/>
                <a:gd name="connsiteX2" fmla="*/ 598696 w 603737"/>
                <a:gd name="connsiteY2" fmla="*/ 22227 h 22226"/>
                <a:gd name="connsiteX3" fmla="*/ 302453 w 603737"/>
                <a:gd name="connsiteY3" fmla="*/ 22227 h 22226"/>
                <a:gd name="connsiteX4" fmla="*/ 6209 w 603737"/>
                <a:gd name="connsiteY4" fmla="*/ 22227 h 22226"/>
                <a:gd name="connsiteX5" fmla="*/ 0 w 603737"/>
                <a:gd name="connsiteY5" fmla="*/ 0 h 22226"/>
                <a:gd name="connsiteX6" fmla="*/ 1221 w 603737"/>
                <a:gd name="connsiteY6" fmla="*/ 4774 h 22226"/>
                <a:gd name="connsiteX7" fmla="*/ 302453 w 603737"/>
                <a:gd name="connsiteY7" fmla="*/ 4774 h 22226"/>
                <a:gd name="connsiteX8" fmla="*/ 302453 w 603737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3737" h="22226">
                  <a:moveTo>
                    <a:pt x="598696" y="22227"/>
                  </a:move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2198" y="10663"/>
                    <a:pt x="600500" y="16498"/>
                    <a:pt x="598696" y="22227"/>
                  </a:cubicBezTo>
                  <a:moveTo>
                    <a:pt x="302453" y="22227"/>
                  </a:moveTo>
                  <a:lnTo>
                    <a:pt x="6209" y="22227"/>
                  </a:lnTo>
                  <a:cubicBezTo>
                    <a:pt x="3874" y="14906"/>
                    <a:pt x="1804" y="7533"/>
                    <a:pt x="0" y="0"/>
                  </a:cubicBezTo>
                  <a:cubicBezTo>
                    <a:pt x="425" y="1591"/>
                    <a:pt x="796" y="3236"/>
                    <a:pt x="1221" y="4774"/>
                  </a:cubicBezTo>
                  <a:lnTo>
                    <a:pt x="302453" y="4774"/>
                  </a:lnTo>
                  <a:lnTo>
                    <a:pt x="302453" y="22227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4193B0B-3416-453B-0CE5-7945CE761C99}"/>
                </a:ext>
              </a:extLst>
            </p:cNvPr>
            <p:cNvSpPr/>
            <p:nvPr/>
          </p:nvSpPr>
          <p:spPr>
            <a:xfrm>
              <a:off x="3122777" y="6457924"/>
              <a:ext cx="301284" cy="17452"/>
            </a:xfrm>
            <a:custGeom>
              <a:avLst/>
              <a:gdLst>
                <a:gd name="connsiteX0" fmla="*/ 296243 w 301284"/>
                <a:gd name="connsiteY0" fmla="*/ 17453 h 17452"/>
                <a:gd name="connsiteX1" fmla="*/ 0 w 301284"/>
                <a:gd name="connsiteY1" fmla="*/ 17453 h 17452"/>
                <a:gd name="connsiteX2" fmla="*/ 0 w 301284"/>
                <a:gd name="connsiteY2" fmla="*/ 0 h 17452"/>
                <a:gd name="connsiteX3" fmla="*/ 301285 w 301284"/>
                <a:gd name="connsiteY3" fmla="*/ 0 h 17452"/>
                <a:gd name="connsiteX4" fmla="*/ 296243 w 301284"/>
                <a:gd name="connsiteY4" fmla="*/ 17453 h 1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84" h="17452">
                  <a:moveTo>
                    <a:pt x="296243" y="17453"/>
                  </a:moveTo>
                  <a:lnTo>
                    <a:pt x="0" y="17453"/>
                  </a:lnTo>
                  <a:lnTo>
                    <a:pt x="0" y="0"/>
                  </a:lnTo>
                  <a:lnTo>
                    <a:pt x="301285" y="0"/>
                  </a:lnTo>
                  <a:cubicBezTo>
                    <a:pt x="299746" y="5888"/>
                    <a:pt x="298048" y="11724"/>
                    <a:pt x="296243" y="17453"/>
                  </a:cubicBezTo>
                </a:path>
              </a:pathLst>
            </a:custGeom>
            <a:solidFill>
              <a:srgbClr val="8E5E1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DF0980-9381-0A40-08EC-C024008AC100}"/>
                </a:ext>
              </a:extLst>
            </p:cNvPr>
            <p:cNvSpPr/>
            <p:nvPr/>
          </p:nvSpPr>
          <p:spPr>
            <a:xfrm>
              <a:off x="2820325" y="6380209"/>
              <a:ext cx="604905" cy="77714"/>
            </a:xfrm>
            <a:custGeom>
              <a:avLst/>
              <a:gdLst>
                <a:gd name="connsiteX0" fmla="*/ 603737 w 604905"/>
                <a:gd name="connsiteY0" fmla="*/ 77715 h 77714"/>
                <a:gd name="connsiteX1" fmla="*/ 1221 w 604905"/>
                <a:gd name="connsiteY1" fmla="*/ 77715 h 77714"/>
                <a:gd name="connsiteX2" fmla="*/ 0 w 604905"/>
                <a:gd name="connsiteY2" fmla="*/ 72941 h 77714"/>
                <a:gd name="connsiteX3" fmla="*/ 0 w 604905"/>
                <a:gd name="connsiteY3" fmla="*/ 0 h 77714"/>
                <a:gd name="connsiteX4" fmla="*/ 604905 w 604905"/>
                <a:gd name="connsiteY4" fmla="*/ 0 h 77714"/>
                <a:gd name="connsiteX5" fmla="*/ 604905 w 604905"/>
                <a:gd name="connsiteY5" fmla="*/ 72994 h 77714"/>
                <a:gd name="connsiteX6" fmla="*/ 603737 w 604905"/>
                <a:gd name="connsiteY6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905" h="77714">
                  <a:moveTo>
                    <a:pt x="603737" y="77715"/>
                  </a:moveTo>
                  <a:lnTo>
                    <a:pt x="1221" y="77715"/>
                  </a:lnTo>
                  <a:cubicBezTo>
                    <a:pt x="796" y="76176"/>
                    <a:pt x="425" y="74532"/>
                    <a:pt x="0" y="72941"/>
                  </a:cubicBezTo>
                  <a:lnTo>
                    <a:pt x="0" y="0"/>
                  </a:lnTo>
                  <a:lnTo>
                    <a:pt x="604905" y="0"/>
                  </a:lnTo>
                  <a:lnTo>
                    <a:pt x="604905" y="72994"/>
                  </a:lnTo>
                  <a:cubicBezTo>
                    <a:pt x="604534" y="74585"/>
                    <a:pt x="604109" y="76176"/>
                    <a:pt x="603737" y="7771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E1C80AF-7ABA-2C41-309C-C96559F2E63F}"/>
                </a:ext>
              </a:extLst>
            </p:cNvPr>
            <p:cNvSpPr/>
            <p:nvPr/>
          </p:nvSpPr>
          <p:spPr>
            <a:xfrm>
              <a:off x="2656229" y="7159745"/>
              <a:ext cx="311050" cy="308684"/>
            </a:xfrm>
            <a:custGeom>
              <a:avLst/>
              <a:gdLst>
                <a:gd name="connsiteX0" fmla="*/ 311050 w 311050"/>
                <a:gd name="connsiteY0" fmla="*/ 308684 h 308684"/>
                <a:gd name="connsiteX1" fmla="*/ 155552 w 311050"/>
                <a:gd name="connsiteY1" fmla="*/ 308684 h 308684"/>
                <a:gd name="connsiteX2" fmla="*/ 0 w 311050"/>
                <a:gd name="connsiteY2" fmla="*/ 153255 h 308684"/>
                <a:gd name="connsiteX3" fmla="*/ 0 w 311050"/>
                <a:gd name="connsiteY3" fmla="*/ 0 h 308684"/>
                <a:gd name="connsiteX4" fmla="*/ 155498 w 311050"/>
                <a:gd name="connsiteY4" fmla="*/ 153255 h 308684"/>
                <a:gd name="connsiteX5" fmla="*/ 155552 w 311050"/>
                <a:gd name="connsiteY5" fmla="*/ 153255 h 308684"/>
                <a:gd name="connsiteX6" fmla="*/ 311050 w 311050"/>
                <a:gd name="connsiteY6" fmla="*/ 308684 h 30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8684">
                  <a:moveTo>
                    <a:pt x="311050" y="308684"/>
                  </a:moveTo>
                  <a:lnTo>
                    <a:pt x="155552" y="308684"/>
                  </a:lnTo>
                  <a:cubicBezTo>
                    <a:pt x="69629" y="308684"/>
                    <a:pt x="0" y="239086"/>
                    <a:pt x="0" y="153255"/>
                  </a:cubicBezTo>
                  <a:lnTo>
                    <a:pt x="0" y="0"/>
                  </a:lnTo>
                  <a:cubicBezTo>
                    <a:pt x="1168" y="84823"/>
                    <a:pt x="70372" y="153255"/>
                    <a:pt x="155498" y="153255"/>
                  </a:cubicBezTo>
                  <a:cubicBezTo>
                    <a:pt x="155552" y="153255"/>
                    <a:pt x="155552" y="153255"/>
                    <a:pt x="155552" y="153255"/>
                  </a:cubicBezTo>
                  <a:cubicBezTo>
                    <a:pt x="155552" y="239086"/>
                    <a:pt x="225181" y="308684"/>
                    <a:pt x="311050" y="308684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64D07A6-CD36-83B2-7CDB-5315AD2EE7C2}"/>
                </a:ext>
              </a:extLst>
            </p:cNvPr>
            <p:cNvSpPr/>
            <p:nvPr/>
          </p:nvSpPr>
          <p:spPr>
            <a:xfrm>
              <a:off x="2656229" y="5913868"/>
              <a:ext cx="155551" cy="1399131"/>
            </a:xfrm>
            <a:custGeom>
              <a:avLst/>
              <a:gdLst>
                <a:gd name="connsiteX0" fmla="*/ 155498 w 155551"/>
                <a:gd name="connsiteY0" fmla="*/ 1399132 h 1399131"/>
                <a:gd name="connsiteX1" fmla="*/ 0 w 155551"/>
                <a:gd name="connsiteY1" fmla="*/ 1245877 h 1399131"/>
                <a:gd name="connsiteX2" fmla="*/ 0 w 155551"/>
                <a:gd name="connsiteY2" fmla="*/ 1245771 h 1399131"/>
                <a:gd name="connsiteX3" fmla="*/ 155552 w 155551"/>
                <a:gd name="connsiteY3" fmla="*/ 1399132 h 1399131"/>
                <a:gd name="connsiteX4" fmla="*/ 155552 w 155551"/>
                <a:gd name="connsiteY4" fmla="*/ 932737 h 1399131"/>
                <a:gd name="connsiteX5" fmla="*/ 0 w 155551"/>
                <a:gd name="connsiteY5" fmla="*/ 932737 h 1399131"/>
                <a:gd name="connsiteX6" fmla="*/ 0 w 155551"/>
                <a:gd name="connsiteY6" fmla="*/ 0 h 1399131"/>
                <a:gd name="connsiteX7" fmla="*/ 155552 w 155551"/>
                <a:gd name="connsiteY7" fmla="*/ 0 h 1399131"/>
                <a:gd name="connsiteX8" fmla="*/ 155552 w 155551"/>
                <a:gd name="connsiteY8" fmla="*/ 460560 h 1399131"/>
                <a:gd name="connsiteX9" fmla="*/ 155552 w 155551"/>
                <a:gd name="connsiteY9" fmla="*/ 460613 h 1399131"/>
                <a:gd name="connsiteX10" fmla="*/ 155552 w 155551"/>
                <a:gd name="connsiteY10" fmla="*/ 460719 h 1399131"/>
                <a:gd name="connsiteX11" fmla="*/ 155552 w 155551"/>
                <a:gd name="connsiteY11" fmla="*/ 461886 h 1399131"/>
                <a:gd name="connsiteX12" fmla="*/ 155552 w 155551"/>
                <a:gd name="connsiteY12" fmla="*/ 462098 h 1399131"/>
                <a:gd name="connsiteX13" fmla="*/ 155552 w 155551"/>
                <a:gd name="connsiteY13" fmla="*/ 462469 h 1399131"/>
                <a:gd name="connsiteX14" fmla="*/ 155498 w 155551"/>
                <a:gd name="connsiteY14" fmla="*/ 462682 h 1399131"/>
                <a:gd name="connsiteX15" fmla="*/ 155498 w 155551"/>
                <a:gd name="connsiteY15" fmla="*/ 463106 h 1399131"/>
                <a:gd name="connsiteX16" fmla="*/ 155498 w 155551"/>
                <a:gd name="connsiteY16" fmla="*/ 463265 h 1399131"/>
                <a:gd name="connsiteX17" fmla="*/ 155498 w 155551"/>
                <a:gd name="connsiteY17" fmla="*/ 464432 h 1399131"/>
                <a:gd name="connsiteX18" fmla="*/ 155498 w 155551"/>
                <a:gd name="connsiteY18" fmla="*/ 464591 h 1399131"/>
                <a:gd name="connsiteX19" fmla="*/ 155498 w 155551"/>
                <a:gd name="connsiteY19" fmla="*/ 465016 h 1399131"/>
                <a:gd name="connsiteX20" fmla="*/ 155498 w 155551"/>
                <a:gd name="connsiteY20" fmla="*/ 465175 h 1399131"/>
                <a:gd name="connsiteX21" fmla="*/ 155498 w 155551"/>
                <a:gd name="connsiteY21" fmla="*/ 465599 h 1399131"/>
                <a:gd name="connsiteX22" fmla="*/ 155498 w 155551"/>
                <a:gd name="connsiteY22" fmla="*/ 465758 h 1399131"/>
                <a:gd name="connsiteX23" fmla="*/ 155498 w 155551"/>
                <a:gd name="connsiteY23" fmla="*/ 466342 h 1399131"/>
                <a:gd name="connsiteX24" fmla="*/ 155498 w 155551"/>
                <a:gd name="connsiteY24" fmla="*/ 466925 h 1399131"/>
                <a:gd name="connsiteX25" fmla="*/ 155498 w 155551"/>
                <a:gd name="connsiteY25" fmla="*/ 467085 h 1399131"/>
                <a:gd name="connsiteX26" fmla="*/ 155498 w 155551"/>
                <a:gd name="connsiteY26" fmla="*/ 467509 h 1399131"/>
                <a:gd name="connsiteX27" fmla="*/ 155498 w 155551"/>
                <a:gd name="connsiteY27" fmla="*/ 467721 h 1399131"/>
                <a:gd name="connsiteX28" fmla="*/ 155498 w 155551"/>
                <a:gd name="connsiteY28" fmla="*/ 468092 h 1399131"/>
                <a:gd name="connsiteX29" fmla="*/ 155498 w 155551"/>
                <a:gd name="connsiteY29" fmla="*/ 468305 h 1399131"/>
                <a:gd name="connsiteX30" fmla="*/ 155498 w 155551"/>
                <a:gd name="connsiteY30" fmla="*/ 469472 h 1399131"/>
                <a:gd name="connsiteX31" fmla="*/ 155498 w 155551"/>
                <a:gd name="connsiteY31" fmla="*/ 469631 h 1399131"/>
                <a:gd name="connsiteX32" fmla="*/ 155498 w 155551"/>
                <a:gd name="connsiteY32" fmla="*/ 470002 h 1399131"/>
                <a:gd name="connsiteX33" fmla="*/ 155552 w 155551"/>
                <a:gd name="connsiteY33" fmla="*/ 470214 h 1399131"/>
                <a:gd name="connsiteX34" fmla="*/ 155552 w 155551"/>
                <a:gd name="connsiteY34" fmla="*/ 470639 h 1399131"/>
                <a:gd name="connsiteX35" fmla="*/ 155552 w 155551"/>
                <a:gd name="connsiteY35" fmla="*/ 470798 h 1399131"/>
                <a:gd name="connsiteX36" fmla="*/ 155552 w 155551"/>
                <a:gd name="connsiteY36" fmla="*/ 471965 h 1399131"/>
                <a:gd name="connsiteX37" fmla="*/ 155552 w 155551"/>
                <a:gd name="connsiteY37" fmla="*/ 472124 h 1399131"/>
                <a:gd name="connsiteX38" fmla="*/ 155552 w 155551"/>
                <a:gd name="connsiteY38" fmla="*/ 472177 h 1399131"/>
                <a:gd name="connsiteX39" fmla="*/ 155552 w 155551"/>
                <a:gd name="connsiteY39" fmla="*/ 932737 h 139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5551" h="1399131">
                  <a:moveTo>
                    <a:pt x="155498" y="1399132"/>
                  </a:moveTo>
                  <a:cubicBezTo>
                    <a:pt x="70372" y="1399132"/>
                    <a:pt x="1168" y="1330700"/>
                    <a:pt x="0" y="1245877"/>
                  </a:cubicBezTo>
                  <a:lnTo>
                    <a:pt x="0" y="1245771"/>
                  </a:lnTo>
                  <a:cubicBezTo>
                    <a:pt x="1114" y="1330647"/>
                    <a:pt x="70319" y="1399132"/>
                    <a:pt x="155552" y="1399132"/>
                  </a:cubicBezTo>
                  <a:moveTo>
                    <a:pt x="155552" y="932737"/>
                  </a:moveTo>
                  <a:lnTo>
                    <a:pt x="0" y="932737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460560"/>
                  </a:lnTo>
                  <a:cubicBezTo>
                    <a:pt x="155552" y="460560"/>
                    <a:pt x="155552" y="460560"/>
                    <a:pt x="155552" y="460613"/>
                  </a:cubicBezTo>
                  <a:cubicBezTo>
                    <a:pt x="155552" y="460666"/>
                    <a:pt x="155552" y="460719"/>
                    <a:pt x="155552" y="460719"/>
                  </a:cubicBezTo>
                  <a:cubicBezTo>
                    <a:pt x="155552" y="461143"/>
                    <a:pt x="155552" y="461515"/>
                    <a:pt x="155552" y="461886"/>
                  </a:cubicBezTo>
                  <a:cubicBezTo>
                    <a:pt x="155552" y="461939"/>
                    <a:pt x="155552" y="461992"/>
                    <a:pt x="155552" y="462098"/>
                  </a:cubicBezTo>
                  <a:cubicBezTo>
                    <a:pt x="155552" y="462204"/>
                    <a:pt x="155552" y="462363"/>
                    <a:pt x="155552" y="462469"/>
                  </a:cubicBezTo>
                  <a:cubicBezTo>
                    <a:pt x="155498" y="462522"/>
                    <a:pt x="155498" y="462629"/>
                    <a:pt x="155498" y="462682"/>
                  </a:cubicBezTo>
                  <a:cubicBezTo>
                    <a:pt x="155498" y="462841"/>
                    <a:pt x="155498" y="462947"/>
                    <a:pt x="155498" y="463106"/>
                  </a:cubicBezTo>
                  <a:cubicBezTo>
                    <a:pt x="155498" y="463159"/>
                    <a:pt x="155498" y="463212"/>
                    <a:pt x="155498" y="463265"/>
                  </a:cubicBezTo>
                  <a:cubicBezTo>
                    <a:pt x="155498" y="463636"/>
                    <a:pt x="155498" y="464008"/>
                    <a:pt x="155498" y="464432"/>
                  </a:cubicBezTo>
                  <a:cubicBezTo>
                    <a:pt x="155498" y="464485"/>
                    <a:pt x="155498" y="464538"/>
                    <a:pt x="155498" y="464591"/>
                  </a:cubicBezTo>
                  <a:cubicBezTo>
                    <a:pt x="155498" y="464697"/>
                    <a:pt x="155498" y="464857"/>
                    <a:pt x="155498" y="465016"/>
                  </a:cubicBezTo>
                  <a:cubicBezTo>
                    <a:pt x="155498" y="465069"/>
                    <a:pt x="155498" y="465122"/>
                    <a:pt x="155498" y="465175"/>
                  </a:cubicBezTo>
                  <a:cubicBezTo>
                    <a:pt x="155498" y="465334"/>
                    <a:pt x="155498" y="465440"/>
                    <a:pt x="155498" y="465599"/>
                  </a:cubicBezTo>
                  <a:cubicBezTo>
                    <a:pt x="155498" y="465652"/>
                    <a:pt x="155498" y="465705"/>
                    <a:pt x="155498" y="465758"/>
                  </a:cubicBezTo>
                  <a:cubicBezTo>
                    <a:pt x="155498" y="465971"/>
                    <a:pt x="155498" y="466183"/>
                    <a:pt x="155498" y="466342"/>
                  </a:cubicBezTo>
                  <a:cubicBezTo>
                    <a:pt x="155498" y="466554"/>
                    <a:pt x="155498" y="466713"/>
                    <a:pt x="155498" y="466925"/>
                  </a:cubicBezTo>
                  <a:cubicBezTo>
                    <a:pt x="155498" y="466978"/>
                    <a:pt x="155498" y="467032"/>
                    <a:pt x="155498" y="467085"/>
                  </a:cubicBezTo>
                  <a:cubicBezTo>
                    <a:pt x="155498" y="467244"/>
                    <a:pt x="155498" y="467350"/>
                    <a:pt x="155498" y="467509"/>
                  </a:cubicBezTo>
                  <a:cubicBezTo>
                    <a:pt x="155498" y="467562"/>
                    <a:pt x="155498" y="467615"/>
                    <a:pt x="155498" y="467721"/>
                  </a:cubicBezTo>
                  <a:cubicBezTo>
                    <a:pt x="155498" y="467827"/>
                    <a:pt x="155498" y="467986"/>
                    <a:pt x="155498" y="468092"/>
                  </a:cubicBezTo>
                  <a:cubicBezTo>
                    <a:pt x="155498" y="468146"/>
                    <a:pt x="155498" y="468252"/>
                    <a:pt x="155498" y="468305"/>
                  </a:cubicBezTo>
                  <a:cubicBezTo>
                    <a:pt x="155498" y="468676"/>
                    <a:pt x="155498" y="469047"/>
                    <a:pt x="155498" y="469472"/>
                  </a:cubicBezTo>
                  <a:cubicBezTo>
                    <a:pt x="155498" y="469525"/>
                    <a:pt x="155498" y="469578"/>
                    <a:pt x="155498" y="469631"/>
                  </a:cubicBezTo>
                  <a:cubicBezTo>
                    <a:pt x="155498" y="469737"/>
                    <a:pt x="155498" y="469896"/>
                    <a:pt x="155498" y="470002"/>
                  </a:cubicBezTo>
                  <a:cubicBezTo>
                    <a:pt x="155498" y="470108"/>
                    <a:pt x="155498" y="470161"/>
                    <a:pt x="155552" y="470214"/>
                  </a:cubicBezTo>
                  <a:cubicBezTo>
                    <a:pt x="155552" y="470374"/>
                    <a:pt x="155552" y="470480"/>
                    <a:pt x="155552" y="470639"/>
                  </a:cubicBezTo>
                  <a:cubicBezTo>
                    <a:pt x="155552" y="470692"/>
                    <a:pt x="155552" y="470745"/>
                    <a:pt x="155552" y="470798"/>
                  </a:cubicBezTo>
                  <a:cubicBezTo>
                    <a:pt x="155552" y="471169"/>
                    <a:pt x="155552" y="471541"/>
                    <a:pt x="155552" y="471965"/>
                  </a:cubicBezTo>
                  <a:cubicBezTo>
                    <a:pt x="155552" y="472018"/>
                    <a:pt x="155552" y="472071"/>
                    <a:pt x="155552" y="472124"/>
                  </a:cubicBezTo>
                  <a:cubicBezTo>
                    <a:pt x="155552" y="472124"/>
                    <a:pt x="155552" y="472177"/>
                    <a:pt x="155552" y="472177"/>
                  </a:cubicBezTo>
                  <a:lnTo>
                    <a:pt x="155552" y="932737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8B0CC44-32EE-7681-3C46-AEADC9FEDB94}"/>
                </a:ext>
              </a:extLst>
            </p:cNvPr>
            <p:cNvSpPr/>
            <p:nvPr/>
          </p:nvSpPr>
          <p:spPr>
            <a:xfrm>
              <a:off x="2656229" y="6846604"/>
              <a:ext cx="155551" cy="466394"/>
            </a:xfrm>
            <a:custGeom>
              <a:avLst/>
              <a:gdLst>
                <a:gd name="connsiteX0" fmla="*/ 155498 w 155551"/>
                <a:gd name="connsiteY0" fmla="*/ 466395 h 466394"/>
                <a:gd name="connsiteX1" fmla="*/ 0 w 155551"/>
                <a:gd name="connsiteY1" fmla="*/ 313034 h 466394"/>
                <a:gd name="connsiteX2" fmla="*/ 0 w 155551"/>
                <a:gd name="connsiteY2" fmla="*/ 0 h 466394"/>
                <a:gd name="connsiteX3" fmla="*/ 155552 w 155551"/>
                <a:gd name="connsiteY3" fmla="*/ 0 h 466394"/>
                <a:gd name="connsiteX4" fmla="*/ 155552 w 155551"/>
                <a:gd name="connsiteY4" fmla="*/ 466395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466394">
                  <a:moveTo>
                    <a:pt x="155498" y="466395"/>
                  </a:moveTo>
                  <a:cubicBezTo>
                    <a:pt x="70319" y="466395"/>
                    <a:pt x="1114" y="397910"/>
                    <a:pt x="0" y="313034"/>
                  </a:cubicBezTo>
                  <a:lnTo>
                    <a:pt x="0" y="0"/>
                  </a:lnTo>
                  <a:lnTo>
                    <a:pt x="155552" y="0"/>
                  </a:lnTo>
                  <a:lnTo>
                    <a:pt x="155552" y="466395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B6C373B-4900-6FFA-C5F2-249B599C097F}"/>
                </a:ext>
              </a:extLst>
            </p:cNvPr>
            <p:cNvSpPr/>
            <p:nvPr/>
          </p:nvSpPr>
          <p:spPr>
            <a:xfrm>
              <a:off x="2811727" y="6374427"/>
              <a:ext cx="53" cy="5782"/>
            </a:xfrm>
            <a:custGeom>
              <a:avLst/>
              <a:gdLst>
                <a:gd name="connsiteX0" fmla="*/ 0 w 53"/>
                <a:gd name="connsiteY0" fmla="*/ 5782 h 5782"/>
                <a:gd name="connsiteX1" fmla="*/ 0 w 53"/>
                <a:gd name="connsiteY1" fmla="*/ 5199 h 5782"/>
                <a:gd name="connsiteX2" fmla="*/ 0 w 53"/>
                <a:gd name="connsiteY2" fmla="*/ 5782 h 5782"/>
                <a:gd name="connsiteX3" fmla="*/ 0 w 53"/>
                <a:gd name="connsiteY3" fmla="*/ 5040 h 5782"/>
                <a:gd name="connsiteX4" fmla="*/ 0 w 53"/>
                <a:gd name="connsiteY4" fmla="*/ 4615 h 5782"/>
                <a:gd name="connsiteX5" fmla="*/ 0 w 53"/>
                <a:gd name="connsiteY5" fmla="*/ 5040 h 5782"/>
                <a:gd name="connsiteX6" fmla="*/ 0 w 53"/>
                <a:gd name="connsiteY6" fmla="*/ 4456 h 5782"/>
                <a:gd name="connsiteX7" fmla="*/ 0 w 53"/>
                <a:gd name="connsiteY7" fmla="*/ 4032 h 5782"/>
                <a:gd name="connsiteX8" fmla="*/ 0 w 53"/>
                <a:gd name="connsiteY8" fmla="*/ 4456 h 5782"/>
                <a:gd name="connsiteX9" fmla="*/ 0 w 53"/>
                <a:gd name="connsiteY9" fmla="*/ 3872 h 5782"/>
                <a:gd name="connsiteX10" fmla="*/ 0 w 53"/>
                <a:gd name="connsiteY10" fmla="*/ 2705 h 5782"/>
                <a:gd name="connsiteX11" fmla="*/ 0 w 53"/>
                <a:gd name="connsiteY11" fmla="*/ 3872 h 5782"/>
                <a:gd name="connsiteX12" fmla="*/ 0 w 53"/>
                <a:gd name="connsiteY12" fmla="*/ 2546 h 5782"/>
                <a:gd name="connsiteX13" fmla="*/ 0 w 53"/>
                <a:gd name="connsiteY13" fmla="*/ 2122 h 5782"/>
                <a:gd name="connsiteX14" fmla="*/ 0 w 53"/>
                <a:gd name="connsiteY14" fmla="*/ 2546 h 5782"/>
                <a:gd name="connsiteX15" fmla="*/ 53 w 53"/>
                <a:gd name="connsiteY15" fmla="*/ 1910 h 5782"/>
                <a:gd name="connsiteX16" fmla="*/ 53 w 53"/>
                <a:gd name="connsiteY16" fmla="*/ 1538 h 5782"/>
                <a:gd name="connsiteX17" fmla="*/ 53 w 53"/>
                <a:gd name="connsiteY17" fmla="*/ 1910 h 5782"/>
                <a:gd name="connsiteX18" fmla="*/ 53 w 53"/>
                <a:gd name="connsiteY18" fmla="*/ 1326 h 5782"/>
                <a:gd name="connsiteX19" fmla="*/ 53 w 53"/>
                <a:gd name="connsiteY19" fmla="*/ 159 h 5782"/>
                <a:gd name="connsiteX20" fmla="*/ 53 w 53"/>
                <a:gd name="connsiteY20" fmla="*/ 1326 h 5782"/>
                <a:gd name="connsiteX21" fmla="*/ 53 w 53"/>
                <a:gd name="connsiteY21" fmla="*/ 53 h 5782"/>
                <a:gd name="connsiteX22" fmla="*/ 53 w 53"/>
                <a:gd name="connsiteY22" fmla="*/ 0 h 5782"/>
                <a:gd name="connsiteX23" fmla="*/ 53 w 53"/>
                <a:gd name="connsiteY23" fmla="*/ 53 h 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" h="5782">
                  <a:moveTo>
                    <a:pt x="0" y="5782"/>
                  </a:moveTo>
                  <a:cubicBezTo>
                    <a:pt x="0" y="5623"/>
                    <a:pt x="0" y="5411"/>
                    <a:pt x="0" y="5199"/>
                  </a:cubicBezTo>
                  <a:cubicBezTo>
                    <a:pt x="0" y="5411"/>
                    <a:pt x="0" y="5623"/>
                    <a:pt x="0" y="5782"/>
                  </a:cubicBezTo>
                  <a:moveTo>
                    <a:pt x="0" y="5040"/>
                  </a:moveTo>
                  <a:cubicBezTo>
                    <a:pt x="0" y="4880"/>
                    <a:pt x="0" y="4774"/>
                    <a:pt x="0" y="4615"/>
                  </a:cubicBezTo>
                  <a:cubicBezTo>
                    <a:pt x="0" y="4774"/>
                    <a:pt x="0" y="4880"/>
                    <a:pt x="0" y="5040"/>
                  </a:cubicBezTo>
                  <a:moveTo>
                    <a:pt x="0" y="4456"/>
                  </a:moveTo>
                  <a:cubicBezTo>
                    <a:pt x="0" y="4297"/>
                    <a:pt x="0" y="4138"/>
                    <a:pt x="0" y="4032"/>
                  </a:cubicBezTo>
                  <a:cubicBezTo>
                    <a:pt x="0" y="4138"/>
                    <a:pt x="0" y="4297"/>
                    <a:pt x="0" y="4456"/>
                  </a:cubicBezTo>
                  <a:moveTo>
                    <a:pt x="0" y="3872"/>
                  </a:moveTo>
                  <a:cubicBezTo>
                    <a:pt x="0" y="3448"/>
                    <a:pt x="0" y="3077"/>
                    <a:pt x="0" y="2705"/>
                  </a:cubicBezTo>
                  <a:cubicBezTo>
                    <a:pt x="0" y="3077"/>
                    <a:pt x="0" y="3448"/>
                    <a:pt x="0" y="3872"/>
                  </a:cubicBezTo>
                  <a:moveTo>
                    <a:pt x="0" y="2546"/>
                  </a:moveTo>
                  <a:cubicBezTo>
                    <a:pt x="0" y="2387"/>
                    <a:pt x="0" y="2281"/>
                    <a:pt x="0" y="2122"/>
                  </a:cubicBezTo>
                  <a:cubicBezTo>
                    <a:pt x="0" y="2281"/>
                    <a:pt x="0" y="2387"/>
                    <a:pt x="0" y="2546"/>
                  </a:cubicBezTo>
                  <a:moveTo>
                    <a:pt x="53" y="1910"/>
                  </a:moveTo>
                  <a:cubicBezTo>
                    <a:pt x="53" y="1804"/>
                    <a:pt x="53" y="1644"/>
                    <a:pt x="53" y="1538"/>
                  </a:cubicBezTo>
                  <a:cubicBezTo>
                    <a:pt x="53" y="1644"/>
                    <a:pt x="53" y="1804"/>
                    <a:pt x="53" y="1910"/>
                  </a:cubicBezTo>
                  <a:moveTo>
                    <a:pt x="53" y="1326"/>
                  </a:moveTo>
                  <a:cubicBezTo>
                    <a:pt x="53" y="955"/>
                    <a:pt x="53" y="584"/>
                    <a:pt x="53" y="159"/>
                  </a:cubicBezTo>
                  <a:cubicBezTo>
                    <a:pt x="53" y="584"/>
                    <a:pt x="53" y="955"/>
                    <a:pt x="53" y="1326"/>
                  </a:cubicBezTo>
                  <a:moveTo>
                    <a:pt x="53" y="53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53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8CC647-59E7-5617-AD51-431AFD524441}"/>
                </a:ext>
              </a:extLst>
            </p:cNvPr>
            <p:cNvSpPr/>
            <p:nvPr/>
          </p:nvSpPr>
          <p:spPr>
            <a:xfrm>
              <a:off x="2811727" y="6374427"/>
              <a:ext cx="53" cy="11617"/>
            </a:xfrm>
            <a:custGeom>
              <a:avLst/>
              <a:gdLst>
                <a:gd name="connsiteX0" fmla="*/ 53 w 53"/>
                <a:gd name="connsiteY0" fmla="*/ 11617 h 11617"/>
                <a:gd name="connsiteX1" fmla="*/ 53 w 53"/>
                <a:gd name="connsiteY1" fmla="*/ 11564 h 11617"/>
                <a:gd name="connsiteX2" fmla="*/ 53 w 53"/>
                <a:gd name="connsiteY2" fmla="*/ 11405 h 11617"/>
                <a:gd name="connsiteX3" fmla="*/ 53 w 53"/>
                <a:gd name="connsiteY3" fmla="*/ 10238 h 11617"/>
                <a:gd name="connsiteX4" fmla="*/ 53 w 53"/>
                <a:gd name="connsiteY4" fmla="*/ 10079 h 11617"/>
                <a:gd name="connsiteX5" fmla="*/ 53 w 53"/>
                <a:gd name="connsiteY5" fmla="*/ 9655 h 11617"/>
                <a:gd name="connsiteX6" fmla="*/ 0 w 53"/>
                <a:gd name="connsiteY6" fmla="*/ 9442 h 11617"/>
                <a:gd name="connsiteX7" fmla="*/ 0 w 53"/>
                <a:gd name="connsiteY7" fmla="*/ 9071 h 11617"/>
                <a:gd name="connsiteX8" fmla="*/ 0 w 53"/>
                <a:gd name="connsiteY8" fmla="*/ 8912 h 11617"/>
                <a:gd name="connsiteX9" fmla="*/ 0 w 53"/>
                <a:gd name="connsiteY9" fmla="*/ 7745 h 11617"/>
                <a:gd name="connsiteX10" fmla="*/ 0 w 53"/>
                <a:gd name="connsiteY10" fmla="*/ 7533 h 11617"/>
                <a:gd name="connsiteX11" fmla="*/ 0 w 53"/>
                <a:gd name="connsiteY11" fmla="*/ 7161 h 11617"/>
                <a:gd name="connsiteX12" fmla="*/ 0 w 53"/>
                <a:gd name="connsiteY12" fmla="*/ 6949 h 11617"/>
                <a:gd name="connsiteX13" fmla="*/ 0 w 53"/>
                <a:gd name="connsiteY13" fmla="*/ 6525 h 11617"/>
                <a:gd name="connsiteX14" fmla="*/ 0 w 53"/>
                <a:gd name="connsiteY14" fmla="*/ 6366 h 11617"/>
                <a:gd name="connsiteX15" fmla="*/ 0 w 53"/>
                <a:gd name="connsiteY15" fmla="*/ 5782 h 11617"/>
                <a:gd name="connsiteX16" fmla="*/ 0 w 53"/>
                <a:gd name="connsiteY16" fmla="*/ 5199 h 11617"/>
                <a:gd name="connsiteX17" fmla="*/ 0 w 53"/>
                <a:gd name="connsiteY17" fmla="*/ 5040 h 11617"/>
                <a:gd name="connsiteX18" fmla="*/ 0 w 53"/>
                <a:gd name="connsiteY18" fmla="*/ 4615 h 11617"/>
                <a:gd name="connsiteX19" fmla="*/ 0 w 53"/>
                <a:gd name="connsiteY19" fmla="*/ 4456 h 11617"/>
                <a:gd name="connsiteX20" fmla="*/ 0 w 53"/>
                <a:gd name="connsiteY20" fmla="*/ 4032 h 11617"/>
                <a:gd name="connsiteX21" fmla="*/ 0 w 53"/>
                <a:gd name="connsiteY21" fmla="*/ 3872 h 11617"/>
                <a:gd name="connsiteX22" fmla="*/ 0 w 53"/>
                <a:gd name="connsiteY22" fmla="*/ 2705 h 11617"/>
                <a:gd name="connsiteX23" fmla="*/ 0 w 53"/>
                <a:gd name="connsiteY23" fmla="*/ 2546 h 11617"/>
                <a:gd name="connsiteX24" fmla="*/ 0 w 53"/>
                <a:gd name="connsiteY24" fmla="*/ 2122 h 11617"/>
                <a:gd name="connsiteX25" fmla="*/ 53 w 53"/>
                <a:gd name="connsiteY25" fmla="*/ 1910 h 11617"/>
                <a:gd name="connsiteX26" fmla="*/ 53 w 53"/>
                <a:gd name="connsiteY26" fmla="*/ 1538 h 11617"/>
                <a:gd name="connsiteX27" fmla="*/ 53 w 53"/>
                <a:gd name="connsiteY27" fmla="*/ 1326 h 11617"/>
                <a:gd name="connsiteX28" fmla="*/ 53 w 53"/>
                <a:gd name="connsiteY28" fmla="*/ 159 h 11617"/>
                <a:gd name="connsiteX29" fmla="*/ 53 w 53"/>
                <a:gd name="connsiteY29" fmla="*/ 53 h 11617"/>
                <a:gd name="connsiteX30" fmla="*/ 53 w 53"/>
                <a:gd name="connsiteY30" fmla="*/ 0 h 11617"/>
                <a:gd name="connsiteX31" fmla="*/ 53 w 53"/>
                <a:gd name="connsiteY31" fmla="*/ 11617 h 1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3" h="11617">
                  <a:moveTo>
                    <a:pt x="53" y="11617"/>
                  </a:moveTo>
                  <a:cubicBezTo>
                    <a:pt x="53" y="11564"/>
                    <a:pt x="53" y="11564"/>
                    <a:pt x="53" y="11564"/>
                  </a:cubicBezTo>
                  <a:cubicBezTo>
                    <a:pt x="53" y="11511"/>
                    <a:pt x="53" y="11458"/>
                    <a:pt x="53" y="11405"/>
                  </a:cubicBezTo>
                  <a:cubicBezTo>
                    <a:pt x="53" y="10981"/>
                    <a:pt x="53" y="10610"/>
                    <a:pt x="53" y="10238"/>
                  </a:cubicBezTo>
                  <a:cubicBezTo>
                    <a:pt x="53" y="10185"/>
                    <a:pt x="53" y="10132"/>
                    <a:pt x="53" y="10079"/>
                  </a:cubicBezTo>
                  <a:cubicBezTo>
                    <a:pt x="53" y="9920"/>
                    <a:pt x="53" y="9814"/>
                    <a:pt x="53" y="9655"/>
                  </a:cubicBezTo>
                  <a:cubicBezTo>
                    <a:pt x="0" y="9602"/>
                    <a:pt x="0" y="9549"/>
                    <a:pt x="0" y="9442"/>
                  </a:cubicBezTo>
                  <a:cubicBezTo>
                    <a:pt x="0" y="9336"/>
                    <a:pt x="0" y="9177"/>
                    <a:pt x="0" y="9071"/>
                  </a:cubicBezTo>
                  <a:cubicBezTo>
                    <a:pt x="0" y="9018"/>
                    <a:pt x="0" y="8965"/>
                    <a:pt x="0" y="8912"/>
                  </a:cubicBezTo>
                  <a:cubicBezTo>
                    <a:pt x="0" y="8488"/>
                    <a:pt x="0" y="8116"/>
                    <a:pt x="0" y="7745"/>
                  </a:cubicBezTo>
                  <a:cubicBezTo>
                    <a:pt x="0" y="7692"/>
                    <a:pt x="0" y="7586"/>
                    <a:pt x="0" y="7533"/>
                  </a:cubicBezTo>
                  <a:cubicBezTo>
                    <a:pt x="0" y="7427"/>
                    <a:pt x="0" y="7268"/>
                    <a:pt x="0" y="7161"/>
                  </a:cubicBezTo>
                  <a:cubicBezTo>
                    <a:pt x="0" y="7055"/>
                    <a:pt x="0" y="7002"/>
                    <a:pt x="0" y="6949"/>
                  </a:cubicBezTo>
                  <a:cubicBezTo>
                    <a:pt x="0" y="6843"/>
                    <a:pt x="0" y="6684"/>
                    <a:pt x="0" y="6525"/>
                  </a:cubicBezTo>
                  <a:cubicBezTo>
                    <a:pt x="0" y="6472"/>
                    <a:pt x="0" y="6419"/>
                    <a:pt x="0" y="6366"/>
                  </a:cubicBezTo>
                  <a:cubicBezTo>
                    <a:pt x="0" y="6154"/>
                    <a:pt x="0" y="5994"/>
                    <a:pt x="0" y="5782"/>
                  </a:cubicBezTo>
                  <a:cubicBezTo>
                    <a:pt x="0" y="5623"/>
                    <a:pt x="0" y="5411"/>
                    <a:pt x="0" y="5199"/>
                  </a:cubicBezTo>
                  <a:cubicBezTo>
                    <a:pt x="0" y="5146"/>
                    <a:pt x="0" y="5093"/>
                    <a:pt x="0" y="5040"/>
                  </a:cubicBezTo>
                  <a:cubicBezTo>
                    <a:pt x="0" y="4880"/>
                    <a:pt x="0" y="4774"/>
                    <a:pt x="0" y="4615"/>
                  </a:cubicBezTo>
                  <a:cubicBezTo>
                    <a:pt x="0" y="4562"/>
                    <a:pt x="0" y="4509"/>
                    <a:pt x="0" y="4456"/>
                  </a:cubicBezTo>
                  <a:cubicBezTo>
                    <a:pt x="0" y="4297"/>
                    <a:pt x="0" y="4138"/>
                    <a:pt x="0" y="4032"/>
                  </a:cubicBezTo>
                  <a:cubicBezTo>
                    <a:pt x="0" y="3979"/>
                    <a:pt x="0" y="3926"/>
                    <a:pt x="0" y="3872"/>
                  </a:cubicBezTo>
                  <a:cubicBezTo>
                    <a:pt x="0" y="3448"/>
                    <a:pt x="0" y="3077"/>
                    <a:pt x="0" y="2705"/>
                  </a:cubicBezTo>
                  <a:cubicBezTo>
                    <a:pt x="0" y="2652"/>
                    <a:pt x="0" y="2599"/>
                    <a:pt x="0" y="2546"/>
                  </a:cubicBezTo>
                  <a:cubicBezTo>
                    <a:pt x="0" y="2387"/>
                    <a:pt x="0" y="2281"/>
                    <a:pt x="0" y="2122"/>
                  </a:cubicBezTo>
                  <a:cubicBezTo>
                    <a:pt x="0" y="2069"/>
                    <a:pt x="0" y="1963"/>
                    <a:pt x="53" y="1910"/>
                  </a:cubicBezTo>
                  <a:cubicBezTo>
                    <a:pt x="53" y="1804"/>
                    <a:pt x="53" y="1644"/>
                    <a:pt x="53" y="1538"/>
                  </a:cubicBezTo>
                  <a:cubicBezTo>
                    <a:pt x="53" y="1432"/>
                    <a:pt x="53" y="1379"/>
                    <a:pt x="53" y="1326"/>
                  </a:cubicBezTo>
                  <a:cubicBezTo>
                    <a:pt x="53" y="955"/>
                    <a:pt x="53" y="584"/>
                    <a:pt x="53" y="159"/>
                  </a:cubicBezTo>
                  <a:cubicBezTo>
                    <a:pt x="53" y="159"/>
                    <a:pt x="53" y="106"/>
                    <a:pt x="53" y="53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53" y="11617"/>
                  </a:ln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F6CFD44-198B-DCF5-6A8B-0B512AA70B79}"/>
                </a:ext>
              </a:extLst>
            </p:cNvPr>
            <p:cNvSpPr/>
            <p:nvPr/>
          </p:nvSpPr>
          <p:spPr>
            <a:xfrm>
              <a:off x="2656229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0B6411-8997-6061-DAC4-7BCC24C08636}"/>
                </a:ext>
              </a:extLst>
            </p:cNvPr>
            <p:cNvSpPr/>
            <p:nvPr/>
          </p:nvSpPr>
          <p:spPr>
            <a:xfrm>
              <a:off x="2500731" y="4514683"/>
              <a:ext cx="311050" cy="306986"/>
            </a:xfrm>
            <a:custGeom>
              <a:avLst/>
              <a:gdLst>
                <a:gd name="connsiteX0" fmla="*/ 0 w 311050"/>
                <a:gd name="connsiteY0" fmla="*/ 306987 h 306986"/>
                <a:gd name="connsiteX1" fmla="*/ 0 w 311050"/>
                <a:gd name="connsiteY1" fmla="*/ 155483 h 306986"/>
                <a:gd name="connsiteX2" fmla="*/ 155498 w 311050"/>
                <a:gd name="connsiteY2" fmla="*/ 0 h 306986"/>
                <a:gd name="connsiteX3" fmla="*/ 311050 w 311050"/>
                <a:gd name="connsiteY3" fmla="*/ 0 h 306986"/>
                <a:gd name="connsiteX4" fmla="*/ 155498 w 311050"/>
                <a:gd name="connsiteY4" fmla="*/ 155483 h 306986"/>
                <a:gd name="connsiteX5" fmla="*/ 155445 w 311050"/>
                <a:gd name="connsiteY5" fmla="*/ 155483 h 306986"/>
                <a:gd name="connsiteX6" fmla="*/ 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0" y="306987"/>
                  </a:moveTo>
                  <a:lnTo>
                    <a:pt x="0" y="155483"/>
                  </a:lnTo>
                  <a:cubicBezTo>
                    <a:pt x="0" y="69599"/>
                    <a:pt x="69629" y="0"/>
                    <a:pt x="155498" y="0"/>
                  </a:cubicBezTo>
                  <a:lnTo>
                    <a:pt x="311050" y="0"/>
                  </a:lnTo>
                  <a:cubicBezTo>
                    <a:pt x="225128" y="0"/>
                    <a:pt x="155498" y="69599"/>
                    <a:pt x="155498" y="155483"/>
                  </a:cubicBezTo>
                  <a:lnTo>
                    <a:pt x="155445" y="155483"/>
                  </a:lnTo>
                  <a:cubicBezTo>
                    <a:pt x="70850" y="155483"/>
                    <a:pt x="2070" y="222959"/>
                    <a:pt x="0" y="306987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F5ACB9-0C39-3225-FED1-7DC2767B3C90}"/>
                </a:ext>
              </a:extLst>
            </p:cNvPr>
            <p:cNvSpPr/>
            <p:nvPr/>
          </p:nvSpPr>
          <p:spPr>
            <a:xfrm>
              <a:off x="2500731" y="5451398"/>
              <a:ext cx="311050" cy="306986"/>
            </a:xfrm>
            <a:custGeom>
              <a:avLst/>
              <a:gdLst>
                <a:gd name="connsiteX0" fmla="*/ 311050 w 311050"/>
                <a:gd name="connsiteY0" fmla="*/ 306987 h 306986"/>
                <a:gd name="connsiteX1" fmla="*/ 155498 w 311050"/>
                <a:gd name="connsiteY1" fmla="*/ 306987 h 306986"/>
                <a:gd name="connsiteX2" fmla="*/ 0 w 311050"/>
                <a:gd name="connsiteY2" fmla="*/ 151504 h 306986"/>
                <a:gd name="connsiteX3" fmla="*/ 0 w 311050"/>
                <a:gd name="connsiteY3" fmla="*/ 0 h 306986"/>
                <a:gd name="connsiteX4" fmla="*/ 155445 w 311050"/>
                <a:gd name="connsiteY4" fmla="*/ 151504 h 306986"/>
                <a:gd name="connsiteX5" fmla="*/ 155498 w 311050"/>
                <a:gd name="connsiteY5" fmla="*/ 151504 h 306986"/>
                <a:gd name="connsiteX6" fmla="*/ 31105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311050" y="306987"/>
                  </a:moveTo>
                  <a:lnTo>
                    <a:pt x="155498" y="306987"/>
                  </a:lnTo>
                  <a:cubicBezTo>
                    <a:pt x="69629" y="306987"/>
                    <a:pt x="0" y="237388"/>
                    <a:pt x="0" y="151504"/>
                  </a:cubicBezTo>
                  <a:lnTo>
                    <a:pt x="0" y="0"/>
                  </a:lnTo>
                  <a:cubicBezTo>
                    <a:pt x="2070" y="84027"/>
                    <a:pt x="70850" y="151504"/>
                    <a:pt x="155445" y="151504"/>
                  </a:cubicBezTo>
                  <a:lnTo>
                    <a:pt x="155498" y="151504"/>
                  </a:lnTo>
                  <a:cubicBezTo>
                    <a:pt x="155498" y="237388"/>
                    <a:pt x="225128" y="306987"/>
                    <a:pt x="311050" y="306987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BB6BD73-FF7A-2FDB-FE85-CD312DE2AD69}"/>
                </a:ext>
              </a:extLst>
            </p:cNvPr>
            <p:cNvSpPr/>
            <p:nvPr/>
          </p:nvSpPr>
          <p:spPr>
            <a:xfrm>
              <a:off x="2500624" y="4670165"/>
              <a:ext cx="155604" cy="932736"/>
            </a:xfrm>
            <a:custGeom>
              <a:avLst/>
              <a:gdLst>
                <a:gd name="connsiteX0" fmla="*/ 155605 w 155604"/>
                <a:gd name="connsiteY0" fmla="*/ 932737 h 932736"/>
                <a:gd name="connsiteX1" fmla="*/ 155552 w 155604"/>
                <a:gd name="connsiteY1" fmla="*/ 932737 h 932736"/>
                <a:gd name="connsiteX2" fmla="*/ 106 w 155604"/>
                <a:gd name="connsiteY2" fmla="*/ 781233 h 932736"/>
                <a:gd name="connsiteX3" fmla="*/ 106 w 155604"/>
                <a:gd name="connsiteY3" fmla="*/ 777307 h 932736"/>
                <a:gd name="connsiteX4" fmla="*/ 155605 w 155604"/>
                <a:gd name="connsiteY4" fmla="*/ 777307 h 932736"/>
                <a:gd name="connsiteX5" fmla="*/ 155605 w 155604"/>
                <a:gd name="connsiteY5" fmla="*/ 932737 h 932736"/>
                <a:gd name="connsiteX6" fmla="*/ 155605 w 155604"/>
                <a:gd name="connsiteY6" fmla="*/ 155430 h 932736"/>
                <a:gd name="connsiteX7" fmla="*/ 0 w 155604"/>
                <a:gd name="connsiteY7" fmla="*/ 155430 h 932736"/>
                <a:gd name="connsiteX8" fmla="*/ 106 w 155604"/>
                <a:gd name="connsiteY8" fmla="*/ 151504 h 932736"/>
                <a:gd name="connsiteX9" fmla="*/ 155552 w 155604"/>
                <a:gd name="connsiteY9" fmla="*/ 0 h 932736"/>
                <a:gd name="connsiteX10" fmla="*/ 155605 w 155604"/>
                <a:gd name="connsiteY10" fmla="*/ 0 h 932736"/>
                <a:gd name="connsiteX11" fmla="*/ 155605 w 155604"/>
                <a:gd name="connsiteY11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604" h="932736">
                  <a:moveTo>
                    <a:pt x="155605" y="932737"/>
                  </a:moveTo>
                  <a:lnTo>
                    <a:pt x="155552" y="932737"/>
                  </a:lnTo>
                  <a:cubicBezTo>
                    <a:pt x="70956" y="932737"/>
                    <a:pt x="2176" y="865260"/>
                    <a:pt x="106" y="781233"/>
                  </a:cubicBezTo>
                  <a:lnTo>
                    <a:pt x="106" y="777307"/>
                  </a:lnTo>
                  <a:lnTo>
                    <a:pt x="155605" y="777307"/>
                  </a:lnTo>
                  <a:lnTo>
                    <a:pt x="155605" y="932737"/>
                  </a:lnTo>
                  <a:moveTo>
                    <a:pt x="155605" y="155430"/>
                  </a:moveTo>
                  <a:lnTo>
                    <a:pt x="0" y="155430"/>
                  </a:lnTo>
                  <a:lnTo>
                    <a:pt x="106" y="151504"/>
                  </a:lnTo>
                  <a:cubicBezTo>
                    <a:pt x="2176" y="67477"/>
                    <a:pt x="70956" y="0"/>
                    <a:pt x="155552" y="0"/>
                  </a:cubicBezTo>
                  <a:lnTo>
                    <a:pt x="155605" y="0"/>
                  </a:lnTo>
                  <a:lnTo>
                    <a:pt x="155605" y="155430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96F8FA4-D657-C537-98B6-E3BE76E701A3}"/>
                </a:ext>
              </a:extLst>
            </p:cNvPr>
            <p:cNvSpPr/>
            <p:nvPr/>
          </p:nvSpPr>
          <p:spPr>
            <a:xfrm>
              <a:off x="2500624" y="4825595"/>
              <a:ext cx="155604" cy="310063"/>
            </a:xfrm>
            <a:custGeom>
              <a:avLst/>
              <a:gdLst>
                <a:gd name="connsiteX0" fmla="*/ 155605 w 155604"/>
                <a:gd name="connsiteY0" fmla="*/ 310064 h 310063"/>
                <a:gd name="connsiteX1" fmla="*/ 0 w 155604"/>
                <a:gd name="connsiteY1" fmla="*/ 310064 h 310063"/>
                <a:gd name="connsiteX2" fmla="*/ 106 w 155604"/>
                <a:gd name="connsiteY2" fmla="*/ 0 h 310063"/>
                <a:gd name="connsiteX3" fmla="*/ 155605 w 155604"/>
                <a:gd name="connsiteY3" fmla="*/ 0 h 310063"/>
                <a:gd name="connsiteX4" fmla="*/ 155605 w 155604"/>
                <a:gd name="connsiteY4" fmla="*/ 310064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0063">
                  <a:moveTo>
                    <a:pt x="155605" y="310064"/>
                  </a:moveTo>
                  <a:lnTo>
                    <a:pt x="0" y="31006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0064"/>
                  </a:lnTo>
                </a:path>
              </a:pathLst>
            </a:custGeom>
            <a:solidFill>
              <a:srgbClr val="FDE27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B5FC237-2170-6DC6-F536-EE5339643969}"/>
                </a:ext>
              </a:extLst>
            </p:cNvPr>
            <p:cNvSpPr/>
            <p:nvPr/>
          </p:nvSpPr>
          <p:spPr>
            <a:xfrm>
              <a:off x="2500624" y="5135659"/>
              <a:ext cx="155604" cy="311814"/>
            </a:xfrm>
            <a:custGeom>
              <a:avLst/>
              <a:gdLst>
                <a:gd name="connsiteX0" fmla="*/ 155605 w 155604"/>
                <a:gd name="connsiteY0" fmla="*/ 311814 h 311814"/>
                <a:gd name="connsiteX1" fmla="*/ 0 w 155604"/>
                <a:gd name="connsiteY1" fmla="*/ 311814 h 311814"/>
                <a:gd name="connsiteX2" fmla="*/ 106 w 155604"/>
                <a:gd name="connsiteY2" fmla="*/ 0 h 311814"/>
                <a:gd name="connsiteX3" fmla="*/ 155605 w 155604"/>
                <a:gd name="connsiteY3" fmla="*/ 0 h 311814"/>
                <a:gd name="connsiteX4" fmla="*/ 155605 w 155604"/>
                <a:gd name="connsiteY4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1814">
                  <a:moveTo>
                    <a:pt x="155605" y="311814"/>
                  </a:moveTo>
                  <a:lnTo>
                    <a:pt x="0" y="31181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1814"/>
                  </a:lnTo>
                </a:path>
              </a:pathLst>
            </a:custGeom>
            <a:solidFill>
              <a:srgbClr val="E1C96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7A99EAE-DCC3-4319-12FE-6F6693CEB213}"/>
                </a:ext>
              </a:extLst>
            </p:cNvPr>
            <p:cNvSpPr/>
            <p:nvPr/>
          </p:nvSpPr>
          <p:spPr>
            <a:xfrm>
              <a:off x="30447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01" y="15967"/>
                    <a:pt x="28818" y="2599"/>
                  </a:cubicBezTo>
                  <a:cubicBezTo>
                    <a:pt x="101101" y="15967"/>
                    <a:pt x="155870" y="79306"/>
                    <a:pt x="155870" y="155430"/>
                  </a:cubicBezTo>
                  <a:moveTo>
                    <a:pt x="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0" y="0"/>
                  </a:cubicBez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8EF29F-3513-4217-4C03-999E0D4431D6}"/>
                </a:ext>
              </a:extLst>
            </p:cNvPr>
            <p:cNvSpPr/>
            <p:nvPr/>
          </p:nvSpPr>
          <p:spPr>
            <a:xfrm>
              <a:off x="30450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358655 h 358655"/>
                <a:gd name="connsiteX5" fmla="*/ 77749 w 77749"/>
                <a:gd name="connsiteY5" fmla="*/ 276590 h 358655"/>
                <a:gd name="connsiteX6" fmla="*/ 0 w 77749"/>
                <a:gd name="connsiteY6" fmla="*/ 276590 h 358655"/>
                <a:gd name="connsiteX7" fmla="*/ 0 w 77749"/>
                <a:gd name="connsiteY7" fmla="*/ 236274 h 358655"/>
                <a:gd name="connsiteX8" fmla="*/ 77749 w 77749"/>
                <a:gd name="connsiteY8" fmla="*/ 236274 h 358655"/>
                <a:gd name="connsiteX9" fmla="*/ 77749 w 77749"/>
                <a:gd name="connsiteY9" fmla="*/ 276590 h 358655"/>
                <a:gd name="connsiteX10" fmla="*/ 77749 w 77749"/>
                <a:gd name="connsiteY10" fmla="*/ 209114 h 358655"/>
                <a:gd name="connsiteX11" fmla="*/ 0 w 77749"/>
                <a:gd name="connsiteY11" fmla="*/ 209114 h 358655"/>
                <a:gd name="connsiteX12" fmla="*/ 0 w 77749"/>
                <a:gd name="connsiteY12" fmla="*/ 168798 h 358655"/>
                <a:gd name="connsiteX13" fmla="*/ 77749 w 77749"/>
                <a:gd name="connsiteY13" fmla="*/ 168798 h 358655"/>
                <a:gd name="connsiteX14" fmla="*/ 77749 w 77749"/>
                <a:gd name="connsiteY14" fmla="*/ 209114 h 358655"/>
                <a:gd name="connsiteX15" fmla="*/ 77749 w 77749"/>
                <a:gd name="connsiteY15" fmla="*/ 141637 h 358655"/>
                <a:gd name="connsiteX16" fmla="*/ 0 w 77749"/>
                <a:gd name="connsiteY16" fmla="*/ 141637 h 358655"/>
                <a:gd name="connsiteX17" fmla="*/ 0 w 77749"/>
                <a:gd name="connsiteY17" fmla="*/ 75593 h 358655"/>
                <a:gd name="connsiteX18" fmla="*/ 77749 w 77749"/>
                <a:gd name="connsiteY18" fmla="*/ 0 h 358655"/>
                <a:gd name="connsiteX19" fmla="*/ 77749 w 77749"/>
                <a:gd name="connsiteY19" fmla="*/ 141637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358655"/>
                  </a:lnTo>
                  <a:moveTo>
                    <a:pt x="77749" y="276590"/>
                  </a:move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76590"/>
                  </a:lnTo>
                  <a:moveTo>
                    <a:pt x="77749" y="209114"/>
                  </a:move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209114"/>
                  </a:lnTo>
                  <a:moveTo>
                    <a:pt x="77749" y="141637"/>
                  </a:move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141637"/>
                  </a:ln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2B66025-105C-647C-7A6A-678DA601CDAB}"/>
                </a:ext>
              </a:extLst>
            </p:cNvPr>
            <p:cNvSpPr/>
            <p:nvPr/>
          </p:nvSpPr>
          <p:spPr>
            <a:xfrm>
              <a:off x="30450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876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8450440-6480-F57B-B239-10F129C4CE47}"/>
                </a:ext>
              </a:extLst>
            </p:cNvPr>
            <p:cNvSpPr/>
            <p:nvPr/>
          </p:nvSpPr>
          <p:spPr>
            <a:xfrm>
              <a:off x="30061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848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38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cubicBezTo>
                    <a:pt x="38583" y="0"/>
                    <a:pt x="38583" y="0"/>
                    <a:pt x="38583" y="0"/>
                  </a:cubicBezTo>
                  <a:cubicBezTo>
                    <a:pt x="38689" y="0"/>
                    <a:pt x="38795" y="0"/>
                    <a:pt x="38848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30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777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C4F0043-F923-1D22-9B7A-69E583A7C259}"/>
                </a:ext>
              </a:extLst>
            </p:cNvPr>
            <p:cNvSpPr/>
            <p:nvPr/>
          </p:nvSpPr>
          <p:spPr>
            <a:xfrm>
              <a:off x="30450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D83914A-9A74-F285-989E-476A01416136}"/>
                </a:ext>
              </a:extLst>
            </p:cNvPr>
            <p:cNvSpPr/>
            <p:nvPr/>
          </p:nvSpPr>
          <p:spPr>
            <a:xfrm>
              <a:off x="30450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BAE02AC-789E-83DB-4875-064234FB584C}"/>
                </a:ext>
              </a:extLst>
            </p:cNvPr>
            <p:cNvSpPr/>
            <p:nvPr/>
          </p:nvSpPr>
          <p:spPr>
            <a:xfrm>
              <a:off x="30450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47A3C0C-6CF0-B029-8270-BFF54A452AC7}"/>
                </a:ext>
              </a:extLst>
            </p:cNvPr>
            <p:cNvSpPr/>
            <p:nvPr/>
          </p:nvSpPr>
          <p:spPr>
            <a:xfrm>
              <a:off x="36668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54" y="15967"/>
                    <a:pt x="28818" y="2599"/>
                  </a:cubicBezTo>
                  <a:cubicBezTo>
                    <a:pt x="101154" y="15967"/>
                    <a:pt x="155870" y="79306"/>
                    <a:pt x="155870" y="155430"/>
                  </a:cubicBezTo>
                  <a:moveTo>
                    <a:pt x="0" y="0"/>
                  </a:move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E5952BE-F5ED-E851-C21F-FF945B349369}"/>
                </a:ext>
              </a:extLst>
            </p:cNvPr>
            <p:cNvSpPr/>
            <p:nvPr/>
          </p:nvSpPr>
          <p:spPr>
            <a:xfrm>
              <a:off x="36671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276590 h 358655"/>
                <a:gd name="connsiteX5" fmla="*/ 0 w 77749"/>
                <a:gd name="connsiteY5" fmla="*/ 276590 h 358655"/>
                <a:gd name="connsiteX6" fmla="*/ 0 w 77749"/>
                <a:gd name="connsiteY6" fmla="*/ 236274 h 358655"/>
                <a:gd name="connsiteX7" fmla="*/ 77749 w 77749"/>
                <a:gd name="connsiteY7" fmla="*/ 236274 h 358655"/>
                <a:gd name="connsiteX8" fmla="*/ 77749 w 77749"/>
                <a:gd name="connsiteY8" fmla="*/ 209114 h 358655"/>
                <a:gd name="connsiteX9" fmla="*/ 0 w 77749"/>
                <a:gd name="connsiteY9" fmla="*/ 209114 h 358655"/>
                <a:gd name="connsiteX10" fmla="*/ 0 w 77749"/>
                <a:gd name="connsiteY10" fmla="*/ 168798 h 358655"/>
                <a:gd name="connsiteX11" fmla="*/ 77749 w 77749"/>
                <a:gd name="connsiteY11" fmla="*/ 168798 h 358655"/>
                <a:gd name="connsiteX12" fmla="*/ 77749 w 77749"/>
                <a:gd name="connsiteY12" fmla="*/ 141637 h 358655"/>
                <a:gd name="connsiteX13" fmla="*/ 0 w 77749"/>
                <a:gd name="connsiteY13" fmla="*/ 141637 h 358655"/>
                <a:gd name="connsiteX14" fmla="*/ 0 w 77749"/>
                <a:gd name="connsiteY14" fmla="*/ 75593 h 358655"/>
                <a:gd name="connsiteX15" fmla="*/ 77749 w 77749"/>
                <a:gd name="connsiteY15" fmla="*/ 0 h 358655"/>
                <a:gd name="connsiteX16" fmla="*/ 77749 w 77749"/>
                <a:gd name="connsiteY16" fmla="*/ 358655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276590"/>
                  </a:ln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09114"/>
                  </a:ln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141637"/>
                  </a:ln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358655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1501593-3A84-56AF-3FAA-E9EC823B5C0E}"/>
                </a:ext>
              </a:extLst>
            </p:cNvPr>
            <p:cNvSpPr/>
            <p:nvPr/>
          </p:nvSpPr>
          <p:spPr>
            <a:xfrm>
              <a:off x="36671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929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9053DAF-5E91-732D-E5FC-B3653A5F77B0}"/>
                </a:ext>
              </a:extLst>
            </p:cNvPr>
            <p:cNvSpPr/>
            <p:nvPr/>
          </p:nvSpPr>
          <p:spPr>
            <a:xfrm>
              <a:off x="36282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901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91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lnTo>
                    <a:pt x="38583" y="0"/>
                  </a:lnTo>
                  <a:cubicBezTo>
                    <a:pt x="38689" y="0"/>
                    <a:pt x="38795" y="0"/>
                    <a:pt x="38901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83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830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6EFEEB9-774A-64E9-0ADC-5B734D56303C}"/>
                </a:ext>
              </a:extLst>
            </p:cNvPr>
            <p:cNvSpPr/>
            <p:nvPr/>
          </p:nvSpPr>
          <p:spPr>
            <a:xfrm>
              <a:off x="36671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1C23D53-80DE-5DCC-E6E7-D120993DE265}"/>
                </a:ext>
              </a:extLst>
            </p:cNvPr>
            <p:cNvSpPr/>
            <p:nvPr/>
          </p:nvSpPr>
          <p:spPr>
            <a:xfrm>
              <a:off x="36671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B56809-9B89-04BA-5820-9DC5739FD29F}"/>
                </a:ext>
              </a:extLst>
            </p:cNvPr>
            <p:cNvSpPr/>
            <p:nvPr/>
          </p:nvSpPr>
          <p:spPr>
            <a:xfrm>
              <a:off x="36671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22AC112-DFF1-8B17-6AD4-FAB7B01A42D4}"/>
                </a:ext>
              </a:extLst>
            </p:cNvPr>
            <p:cNvSpPr/>
            <p:nvPr/>
          </p:nvSpPr>
          <p:spPr>
            <a:xfrm>
              <a:off x="2777762" y="6035347"/>
              <a:ext cx="690031" cy="689725"/>
            </a:xfrm>
            <a:custGeom>
              <a:avLst/>
              <a:gdLst>
                <a:gd name="connsiteX0" fmla="*/ 345016 w 690031"/>
                <a:gd name="connsiteY0" fmla="*/ 621825 h 689725"/>
                <a:gd name="connsiteX1" fmla="*/ 91654 w 690031"/>
                <a:gd name="connsiteY1" fmla="*/ 456528 h 689725"/>
                <a:gd name="connsiteX2" fmla="*/ 598377 w 690031"/>
                <a:gd name="connsiteY2" fmla="*/ 456528 h 689725"/>
                <a:gd name="connsiteX3" fmla="*/ 345016 w 690031"/>
                <a:gd name="connsiteY3" fmla="*/ 621825 h 689725"/>
                <a:gd name="connsiteX4" fmla="*/ 345016 w 690031"/>
                <a:gd name="connsiteY4" fmla="*/ 67901 h 689725"/>
                <a:gd name="connsiteX5" fmla="*/ 598377 w 690031"/>
                <a:gd name="connsiteY5" fmla="*/ 233197 h 689725"/>
                <a:gd name="connsiteX6" fmla="*/ 91654 w 690031"/>
                <a:gd name="connsiteY6" fmla="*/ 233197 h 689725"/>
                <a:gd name="connsiteX7" fmla="*/ 345016 w 690031"/>
                <a:gd name="connsiteY7" fmla="*/ 67901 h 689725"/>
                <a:gd name="connsiteX8" fmla="*/ 620826 w 690031"/>
                <a:gd name="connsiteY8" fmla="*/ 370538 h 689725"/>
                <a:gd name="connsiteX9" fmla="*/ 619924 w 690031"/>
                <a:gd name="connsiteY9" fmla="*/ 378283 h 689725"/>
                <a:gd name="connsiteX10" fmla="*/ 618279 w 690031"/>
                <a:gd name="connsiteY10" fmla="*/ 388627 h 689725"/>
                <a:gd name="connsiteX11" fmla="*/ 71752 w 690031"/>
                <a:gd name="connsiteY11" fmla="*/ 388627 h 689725"/>
                <a:gd name="connsiteX12" fmla="*/ 70160 w 690031"/>
                <a:gd name="connsiteY12" fmla="*/ 378283 h 689725"/>
                <a:gd name="connsiteX13" fmla="*/ 69205 w 690031"/>
                <a:gd name="connsiteY13" fmla="*/ 370538 h 689725"/>
                <a:gd name="connsiteX14" fmla="*/ 67931 w 690031"/>
                <a:gd name="connsiteY14" fmla="*/ 344863 h 689725"/>
                <a:gd name="connsiteX15" fmla="*/ 69205 w 690031"/>
                <a:gd name="connsiteY15" fmla="*/ 319188 h 689725"/>
                <a:gd name="connsiteX16" fmla="*/ 70160 w 690031"/>
                <a:gd name="connsiteY16" fmla="*/ 311443 h 689725"/>
                <a:gd name="connsiteX17" fmla="*/ 71752 w 690031"/>
                <a:gd name="connsiteY17" fmla="*/ 301098 h 689725"/>
                <a:gd name="connsiteX18" fmla="*/ 618279 w 690031"/>
                <a:gd name="connsiteY18" fmla="*/ 301098 h 689725"/>
                <a:gd name="connsiteX19" fmla="*/ 619924 w 690031"/>
                <a:gd name="connsiteY19" fmla="*/ 311443 h 689725"/>
                <a:gd name="connsiteX20" fmla="*/ 620826 w 690031"/>
                <a:gd name="connsiteY20" fmla="*/ 319188 h 689725"/>
                <a:gd name="connsiteX21" fmla="*/ 622100 w 690031"/>
                <a:gd name="connsiteY21" fmla="*/ 344863 h 689725"/>
                <a:gd name="connsiteX22" fmla="*/ 620826 w 690031"/>
                <a:gd name="connsiteY22" fmla="*/ 370538 h 689725"/>
                <a:gd name="connsiteX23" fmla="*/ 672624 w 690031"/>
                <a:gd name="connsiteY23" fmla="*/ 456528 h 689725"/>
                <a:gd name="connsiteX24" fmla="*/ 679152 w 690031"/>
                <a:gd name="connsiteY24" fmla="*/ 431065 h 689725"/>
                <a:gd name="connsiteX25" fmla="*/ 680001 w 690031"/>
                <a:gd name="connsiteY25" fmla="*/ 427352 h 689725"/>
                <a:gd name="connsiteX26" fmla="*/ 683397 w 690031"/>
                <a:gd name="connsiteY26" fmla="*/ 412021 h 689725"/>
                <a:gd name="connsiteX27" fmla="*/ 684618 w 690031"/>
                <a:gd name="connsiteY27" fmla="*/ 405231 h 689725"/>
                <a:gd name="connsiteX28" fmla="*/ 686741 w 690031"/>
                <a:gd name="connsiteY28" fmla="*/ 391969 h 689725"/>
                <a:gd name="connsiteX29" fmla="*/ 687643 w 690031"/>
                <a:gd name="connsiteY29" fmla="*/ 385020 h 689725"/>
                <a:gd name="connsiteX30" fmla="*/ 688970 w 690031"/>
                <a:gd name="connsiteY30" fmla="*/ 371015 h 689725"/>
                <a:gd name="connsiteX31" fmla="*/ 689394 w 690031"/>
                <a:gd name="connsiteY31" fmla="*/ 364968 h 689725"/>
                <a:gd name="connsiteX32" fmla="*/ 690031 w 690031"/>
                <a:gd name="connsiteY32" fmla="*/ 344863 h 689725"/>
                <a:gd name="connsiteX33" fmla="*/ 689394 w 690031"/>
                <a:gd name="connsiteY33" fmla="*/ 324758 h 689725"/>
                <a:gd name="connsiteX34" fmla="*/ 688970 w 690031"/>
                <a:gd name="connsiteY34" fmla="*/ 318763 h 689725"/>
                <a:gd name="connsiteX35" fmla="*/ 687643 w 690031"/>
                <a:gd name="connsiteY35" fmla="*/ 304706 h 689725"/>
                <a:gd name="connsiteX36" fmla="*/ 686741 w 690031"/>
                <a:gd name="connsiteY36" fmla="*/ 297756 h 689725"/>
                <a:gd name="connsiteX37" fmla="*/ 684618 w 690031"/>
                <a:gd name="connsiteY37" fmla="*/ 284495 h 689725"/>
                <a:gd name="connsiteX38" fmla="*/ 683450 w 690031"/>
                <a:gd name="connsiteY38" fmla="*/ 277704 h 689725"/>
                <a:gd name="connsiteX39" fmla="*/ 679948 w 690031"/>
                <a:gd name="connsiteY39" fmla="*/ 262268 h 689725"/>
                <a:gd name="connsiteX40" fmla="*/ 679152 w 690031"/>
                <a:gd name="connsiteY40" fmla="*/ 258660 h 689725"/>
                <a:gd name="connsiteX41" fmla="*/ 672624 w 690031"/>
                <a:gd name="connsiteY41" fmla="*/ 233197 h 689725"/>
                <a:gd name="connsiteX42" fmla="*/ 671350 w 690031"/>
                <a:gd name="connsiteY42" fmla="*/ 233197 h 689725"/>
                <a:gd name="connsiteX43" fmla="*/ 345016 w 690031"/>
                <a:gd name="connsiteY43" fmla="*/ 0 h 689725"/>
                <a:gd name="connsiteX44" fmla="*/ 18681 w 690031"/>
                <a:gd name="connsiteY44" fmla="*/ 233197 h 689725"/>
                <a:gd name="connsiteX45" fmla="*/ 17460 w 690031"/>
                <a:gd name="connsiteY45" fmla="*/ 233197 h 689725"/>
                <a:gd name="connsiteX46" fmla="*/ 10880 w 690031"/>
                <a:gd name="connsiteY46" fmla="*/ 258660 h 689725"/>
                <a:gd name="connsiteX47" fmla="*/ 10084 w 690031"/>
                <a:gd name="connsiteY47" fmla="*/ 262161 h 689725"/>
                <a:gd name="connsiteX48" fmla="*/ 6634 w 690031"/>
                <a:gd name="connsiteY48" fmla="*/ 277704 h 689725"/>
                <a:gd name="connsiteX49" fmla="*/ 5413 w 690031"/>
                <a:gd name="connsiteY49" fmla="*/ 284495 h 689725"/>
                <a:gd name="connsiteX50" fmla="*/ 3290 w 690031"/>
                <a:gd name="connsiteY50" fmla="*/ 297756 h 689725"/>
                <a:gd name="connsiteX51" fmla="*/ 2441 w 690031"/>
                <a:gd name="connsiteY51" fmla="*/ 304706 h 689725"/>
                <a:gd name="connsiteX52" fmla="*/ 1114 w 690031"/>
                <a:gd name="connsiteY52" fmla="*/ 318763 h 689725"/>
                <a:gd name="connsiteX53" fmla="*/ 637 w 690031"/>
                <a:gd name="connsiteY53" fmla="*/ 324758 h 689725"/>
                <a:gd name="connsiteX54" fmla="*/ 0 w 690031"/>
                <a:gd name="connsiteY54" fmla="*/ 344863 h 689725"/>
                <a:gd name="connsiteX55" fmla="*/ 637 w 690031"/>
                <a:gd name="connsiteY55" fmla="*/ 364968 h 689725"/>
                <a:gd name="connsiteX56" fmla="*/ 1114 w 690031"/>
                <a:gd name="connsiteY56" fmla="*/ 371015 h 689725"/>
                <a:gd name="connsiteX57" fmla="*/ 2441 w 690031"/>
                <a:gd name="connsiteY57" fmla="*/ 385020 h 689725"/>
                <a:gd name="connsiteX58" fmla="*/ 3290 w 690031"/>
                <a:gd name="connsiteY58" fmla="*/ 391969 h 689725"/>
                <a:gd name="connsiteX59" fmla="*/ 5413 w 690031"/>
                <a:gd name="connsiteY59" fmla="*/ 405231 h 689725"/>
                <a:gd name="connsiteX60" fmla="*/ 6634 w 690031"/>
                <a:gd name="connsiteY60" fmla="*/ 412021 h 689725"/>
                <a:gd name="connsiteX61" fmla="*/ 10084 w 690031"/>
                <a:gd name="connsiteY61" fmla="*/ 427458 h 689725"/>
                <a:gd name="connsiteX62" fmla="*/ 10880 w 690031"/>
                <a:gd name="connsiteY62" fmla="*/ 431065 h 689725"/>
                <a:gd name="connsiteX63" fmla="*/ 17460 w 690031"/>
                <a:gd name="connsiteY63" fmla="*/ 456528 h 689725"/>
                <a:gd name="connsiteX64" fmla="*/ 18681 w 690031"/>
                <a:gd name="connsiteY64" fmla="*/ 456528 h 689725"/>
                <a:gd name="connsiteX65" fmla="*/ 345016 w 690031"/>
                <a:gd name="connsiteY65" fmla="*/ 689726 h 689725"/>
                <a:gd name="connsiteX66" fmla="*/ 671350 w 690031"/>
                <a:gd name="connsiteY66" fmla="*/ 456528 h 689725"/>
                <a:gd name="connsiteX67" fmla="*/ 672624 w 690031"/>
                <a:gd name="connsiteY67" fmla="*/ 456528 h 6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90031" h="689725">
                  <a:moveTo>
                    <a:pt x="345016" y="621825"/>
                  </a:moveTo>
                  <a:cubicBezTo>
                    <a:pt x="232027" y="621825"/>
                    <a:pt x="134748" y="553764"/>
                    <a:pt x="91654" y="456528"/>
                  </a:cubicBezTo>
                  <a:lnTo>
                    <a:pt x="598377" y="456528"/>
                  </a:lnTo>
                  <a:cubicBezTo>
                    <a:pt x="555337" y="553764"/>
                    <a:pt x="458057" y="621825"/>
                    <a:pt x="345016" y="621825"/>
                  </a:cubicBezTo>
                  <a:close/>
                  <a:moveTo>
                    <a:pt x="345016" y="67901"/>
                  </a:moveTo>
                  <a:cubicBezTo>
                    <a:pt x="458057" y="67901"/>
                    <a:pt x="555337" y="135961"/>
                    <a:pt x="598377" y="233197"/>
                  </a:cubicBezTo>
                  <a:lnTo>
                    <a:pt x="91654" y="233197"/>
                  </a:lnTo>
                  <a:cubicBezTo>
                    <a:pt x="134748" y="135961"/>
                    <a:pt x="232027" y="67901"/>
                    <a:pt x="345016" y="67901"/>
                  </a:cubicBezTo>
                  <a:close/>
                  <a:moveTo>
                    <a:pt x="620826" y="370538"/>
                  </a:moveTo>
                  <a:cubicBezTo>
                    <a:pt x="620561" y="373137"/>
                    <a:pt x="620190" y="375683"/>
                    <a:pt x="619924" y="378283"/>
                  </a:cubicBezTo>
                  <a:cubicBezTo>
                    <a:pt x="619447" y="381731"/>
                    <a:pt x="618863" y="385179"/>
                    <a:pt x="618279" y="388627"/>
                  </a:cubicBezTo>
                  <a:lnTo>
                    <a:pt x="71752" y="388627"/>
                  </a:lnTo>
                  <a:cubicBezTo>
                    <a:pt x="71168" y="385179"/>
                    <a:pt x="70585" y="381731"/>
                    <a:pt x="70160" y="378283"/>
                  </a:cubicBezTo>
                  <a:cubicBezTo>
                    <a:pt x="69842" y="375683"/>
                    <a:pt x="69470" y="373137"/>
                    <a:pt x="69205" y="370538"/>
                  </a:cubicBezTo>
                  <a:cubicBezTo>
                    <a:pt x="68462" y="362103"/>
                    <a:pt x="67931" y="353510"/>
                    <a:pt x="67931" y="344863"/>
                  </a:cubicBezTo>
                  <a:cubicBezTo>
                    <a:pt x="67931" y="336216"/>
                    <a:pt x="68462" y="327675"/>
                    <a:pt x="69205" y="319188"/>
                  </a:cubicBezTo>
                  <a:cubicBezTo>
                    <a:pt x="69470" y="316588"/>
                    <a:pt x="69842" y="314042"/>
                    <a:pt x="70160" y="311443"/>
                  </a:cubicBezTo>
                  <a:cubicBezTo>
                    <a:pt x="70585" y="307995"/>
                    <a:pt x="71168" y="304547"/>
                    <a:pt x="71752" y="301098"/>
                  </a:cubicBezTo>
                  <a:lnTo>
                    <a:pt x="618279" y="301098"/>
                  </a:lnTo>
                  <a:cubicBezTo>
                    <a:pt x="618863" y="304547"/>
                    <a:pt x="619447" y="307995"/>
                    <a:pt x="619924" y="311443"/>
                  </a:cubicBezTo>
                  <a:cubicBezTo>
                    <a:pt x="620190" y="314042"/>
                    <a:pt x="620561" y="316588"/>
                    <a:pt x="620826" y="319188"/>
                  </a:cubicBezTo>
                  <a:cubicBezTo>
                    <a:pt x="621622" y="327675"/>
                    <a:pt x="622100" y="336216"/>
                    <a:pt x="622100" y="344863"/>
                  </a:cubicBezTo>
                  <a:cubicBezTo>
                    <a:pt x="622100" y="353510"/>
                    <a:pt x="621622" y="362103"/>
                    <a:pt x="620826" y="370538"/>
                  </a:cubicBezTo>
                  <a:close/>
                  <a:moveTo>
                    <a:pt x="672624" y="456528"/>
                  </a:moveTo>
                  <a:lnTo>
                    <a:pt x="679152" y="431065"/>
                  </a:lnTo>
                  <a:cubicBezTo>
                    <a:pt x="679470" y="429845"/>
                    <a:pt x="679682" y="428625"/>
                    <a:pt x="680001" y="427352"/>
                  </a:cubicBezTo>
                  <a:cubicBezTo>
                    <a:pt x="681221" y="422312"/>
                    <a:pt x="682389" y="417220"/>
                    <a:pt x="683397" y="412021"/>
                  </a:cubicBezTo>
                  <a:cubicBezTo>
                    <a:pt x="683875" y="409793"/>
                    <a:pt x="684246" y="407512"/>
                    <a:pt x="684618" y="405231"/>
                  </a:cubicBezTo>
                  <a:cubicBezTo>
                    <a:pt x="685414" y="400828"/>
                    <a:pt x="686157" y="396425"/>
                    <a:pt x="686741" y="391969"/>
                  </a:cubicBezTo>
                  <a:cubicBezTo>
                    <a:pt x="687059" y="389688"/>
                    <a:pt x="687378" y="387354"/>
                    <a:pt x="687643" y="385020"/>
                  </a:cubicBezTo>
                  <a:cubicBezTo>
                    <a:pt x="688174" y="380405"/>
                    <a:pt x="688598" y="375683"/>
                    <a:pt x="688970" y="371015"/>
                  </a:cubicBezTo>
                  <a:cubicBezTo>
                    <a:pt x="689129" y="368999"/>
                    <a:pt x="689288" y="366984"/>
                    <a:pt x="689394" y="364968"/>
                  </a:cubicBezTo>
                  <a:cubicBezTo>
                    <a:pt x="689819" y="358284"/>
                    <a:pt x="690031" y="351600"/>
                    <a:pt x="690031" y="344863"/>
                  </a:cubicBezTo>
                  <a:cubicBezTo>
                    <a:pt x="690031" y="338126"/>
                    <a:pt x="689819" y="331442"/>
                    <a:pt x="689394" y="324758"/>
                  </a:cubicBezTo>
                  <a:cubicBezTo>
                    <a:pt x="689288" y="322742"/>
                    <a:pt x="689129" y="320726"/>
                    <a:pt x="688970" y="318763"/>
                  </a:cubicBezTo>
                  <a:cubicBezTo>
                    <a:pt x="688598" y="314042"/>
                    <a:pt x="688174" y="309321"/>
                    <a:pt x="687643" y="304706"/>
                  </a:cubicBezTo>
                  <a:cubicBezTo>
                    <a:pt x="687378" y="302372"/>
                    <a:pt x="687059" y="300091"/>
                    <a:pt x="686741" y="297756"/>
                  </a:cubicBezTo>
                  <a:cubicBezTo>
                    <a:pt x="686157" y="293300"/>
                    <a:pt x="685414" y="288898"/>
                    <a:pt x="684618" y="284495"/>
                  </a:cubicBezTo>
                  <a:cubicBezTo>
                    <a:pt x="684246" y="282214"/>
                    <a:pt x="683875" y="279986"/>
                    <a:pt x="683450" y="277704"/>
                  </a:cubicBezTo>
                  <a:cubicBezTo>
                    <a:pt x="682389" y="272506"/>
                    <a:pt x="681221" y="267360"/>
                    <a:pt x="679948" y="262268"/>
                  </a:cubicBezTo>
                  <a:lnTo>
                    <a:pt x="679152" y="258660"/>
                  </a:lnTo>
                  <a:lnTo>
                    <a:pt x="672624" y="233197"/>
                  </a:lnTo>
                  <a:lnTo>
                    <a:pt x="671350" y="233197"/>
                  </a:lnTo>
                  <a:cubicBezTo>
                    <a:pt x="624807" y="97714"/>
                    <a:pt x="496162" y="0"/>
                    <a:pt x="345016" y="0"/>
                  </a:cubicBezTo>
                  <a:cubicBezTo>
                    <a:pt x="193869" y="0"/>
                    <a:pt x="65224" y="97714"/>
                    <a:pt x="18681" y="233197"/>
                  </a:cubicBezTo>
                  <a:lnTo>
                    <a:pt x="17460" y="233197"/>
                  </a:lnTo>
                  <a:lnTo>
                    <a:pt x="10880" y="258660"/>
                  </a:lnTo>
                  <a:lnTo>
                    <a:pt x="10084" y="262161"/>
                  </a:lnTo>
                  <a:cubicBezTo>
                    <a:pt x="8810" y="267307"/>
                    <a:pt x="7642" y="272506"/>
                    <a:pt x="6634" y="277704"/>
                  </a:cubicBezTo>
                  <a:cubicBezTo>
                    <a:pt x="6156" y="279986"/>
                    <a:pt x="5785" y="282214"/>
                    <a:pt x="5413" y="284495"/>
                  </a:cubicBezTo>
                  <a:cubicBezTo>
                    <a:pt x="4617" y="288898"/>
                    <a:pt x="3927" y="293300"/>
                    <a:pt x="3290" y="297756"/>
                  </a:cubicBezTo>
                  <a:cubicBezTo>
                    <a:pt x="2972" y="300091"/>
                    <a:pt x="2707" y="302372"/>
                    <a:pt x="2441" y="304706"/>
                  </a:cubicBezTo>
                  <a:cubicBezTo>
                    <a:pt x="1857" y="309321"/>
                    <a:pt x="1433" y="314042"/>
                    <a:pt x="1114" y="318763"/>
                  </a:cubicBezTo>
                  <a:cubicBezTo>
                    <a:pt x="955" y="320726"/>
                    <a:pt x="743" y="322742"/>
                    <a:pt x="637" y="324758"/>
                  </a:cubicBezTo>
                  <a:cubicBezTo>
                    <a:pt x="265" y="331442"/>
                    <a:pt x="0" y="338126"/>
                    <a:pt x="0" y="344863"/>
                  </a:cubicBezTo>
                  <a:cubicBezTo>
                    <a:pt x="0" y="351600"/>
                    <a:pt x="265" y="358284"/>
                    <a:pt x="637" y="364968"/>
                  </a:cubicBezTo>
                  <a:cubicBezTo>
                    <a:pt x="743" y="366984"/>
                    <a:pt x="955" y="368999"/>
                    <a:pt x="1114" y="371015"/>
                  </a:cubicBezTo>
                  <a:cubicBezTo>
                    <a:pt x="1433" y="375683"/>
                    <a:pt x="1857" y="380405"/>
                    <a:pt x="2441" y="385020"/>
                  </a:cubicBezTo>
                  <a:cubicBezTo>
                    <a:pt x="2707" y="387354"/>
                    <a:pt x="2972" y="389688"/>
                    <a:pt x="3290" y="391969"/>
                  </a:cubicBezTo>
                  <a:cubicBezTo>
                    <a:pt x="3927" y="396425"/>
                    <a:pt x="4617" y="400828"/>
                    <a:pt x="5413" y="405231"/>
                  </a:cubicBezTo>
                  <a:cubicBezTo>
                    <a:pt x="5785" y="407512"/>
                    <a:pt x="6156" y="409793"/>
                    <a:pt x="6634" y="412021"/>
                  </a:cubicBezTo>
                  <a:cubicBezTo>
                    <a:pt x="7642" y="417220"/>
                    <a:pt x="8810" y="422365"/>
                    <a:pt x="10084" y="427458"/>
                  </a:cubicBezTo>
                  <a:lnTo>
                    <a:pt x="10880" y="431065"/>
                  </a:lnTo>
                  <a:lnTo>
                    <a:pt x="17460" y="456528"/>
                  </a:lnTo>
                  <a:lnTo>
                    <a:pt x="18681" y="456528"/>
                  </a:lnTo>
                  <a:cubicBezTo>
                    <a:pt x="65224" y="592065"/>
                    <a:pt x="193869" y="689726"/>
                    <a:pt x="345016" y="689726"/>
                  </a:cubicBezTo>
                  <a:cubicBezTo>
                    <a:pt x="496162" y="689726"/>
                    <a:pt x="624807" y="592065"/>
                    <a:pt x="671350" y="456528"/>
                  </a:cubicBezTo>
                  <a:lnTo>
                    <a:pt x="672624" y="45652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3B2E79-5288-283A-51C7-A0DEFA09ECA7}"/>
                </a:ext>
              </a:extLst>
            </p:cNvPr>
            <p:cNvSpPr/>
            <p:nvPr/>
          </p:nvSpPr>
          <p:spPr>
            <a:xfrm>
              <a:off x="3088812" y="5913815"/>
              <a:ext cx="67931" cy="77714"/>
            </a:xfrm>
            <a:custGeom>
              <a:avLst/>
              <a:gdLst>
                <a:gd name="connsiteX0" fmla="*/ 67931 w 67931"/>
                <a:gd name="connsiteY0" fmla="*/ 0 h 77714"/>
                <a:gd name="connsiteX1" fmla="*/ 0 w 67931"/>
                <a:gd name="connsiteY1" fmla="*/ 0 h 77714"/>
                <a:gd name="connsiteX2" fmla="*/ 0 w 67931"/>
                <a:gd name="connsiteY2" fmla="*/ 77715 h 77714"/>
                <a:gd name="connsiteX3" fmla="*/ 67931 w 67931"/>
                <a:gd name="connsiteY3" fmla="*/ 77715 h 77714"/>
                <a:gd name="connsiteX4" fmla="*/ 67931 w 67931"/>
                <a:gd name="connsiteY4" fmla="*/ 0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67931" y="0"/>
                  </a:moveTo>
                  <a:lnTo>
                    <a:pt x="0" y="0"/>
                  </a:lnTo>
                  <a:lnTo>
                    <a:pt x="0" y="77715"/>
                  </a:lnTo>
                  <a:lnTo>
                    <a:pt x="67931" y="77715"/>
                  </a:lnTo>
                  <a:lnTo>
                    <a:pt x="67931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9F15562-C857-C361-58EA-453A1872BE98}"/>
                </a:ext>
              </a:extLst>
            </p:cNvPr>
            <p:cNvSpPr/>
            <p:nvPr/>
          </p:nvSpPr>
          <p:spPr>
            <a:xfrm>
              <a:off x="3088812" y="6768890"/>
              <a:ext cx="67931" cy="77714"/>
            </a:xfrm>
            <a:custGeom>
              <a:avLst/>
              <a:gdLst>
                <a:gd name="connsiteX0" fmla="*/ 0 w 67931"/>
                <a:gd name="connsiteY0" fmla="*/ 77715 h 77714"/>
                <a:gd name="connsiteX1" fmla="*/ 67931 w 67931"/>
                <a:gd name="connsiteY1" fmla="*/ 77715 h 77714"/>
                <a:gd name="connsiteX2" fmla="*/ 67931 w 67931"/>
                <a:gd name="connsiteY2" fmla="*/ 0 h 77714"/>
                <a:gd name="connsiteX3" fmla="*/ 0 w 67931"/>
                <a:gd name="connsiteY3" fmla="*/ 0 h 77714"/>
                <a:gd name="connsiteX4" fmla="*/ 0 w 67931"/>
                <a:gd name="connsiteY4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0" y="77715"/>
                  </a:moveTo>
                  <a:lnTo>
                    <a:pt x="67931" y="77715"/>
                  </a:lnTo>
                  <a:lnTo>
                    <a:pt x="67931" y="0"/>
                  </a:lnTo>
                  <a:lnTo>
                    <a:pt x="0" y="0"/>
                  </a:lnTo>
                  <a:lnTo>
                    <a:pt x="0" y="77715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619995D-FE62-858E-09A5-D0E2D1C7A21A}"/>
                </a:ext>
              </a:extLst>
            </p:cNvPr>
            <p:cNvSpPr/>
            <p:nvPr/>
          </p:nvSpPr>
          <p:spPr>
            <a:xfrm>
              <a:off x="3511630" y="6346259"/>
              <a:ext cx="77749" cy="67900"/>
            </a:xfrm>
            <a:custGeom>
              <a:avLst/>
              <a:gdLst>
                <a:gd name="connsiteX0" fmla="*/ 0 w 77749"/>
                <a:gd name="connsiteY0" fmla="*/ 67901 h 67900"/>
                <a:gd name="connsiteX1" fmla="*/ 77749 w 77749"/>
                <a:gd name="connsiteY1" fmla="*/ 67901 h 67900"/>
                <a:gd name="connsiteX2" fmla="*/ 77749 w 77749"/>
                <a:gd name="connsiteY2" fmla="*/ 0 h 67900"/>
                <a:gd name="connsiteX3" fmla="*/ 0 w 77749"/>
                <a:gd name="connsiteY3" fmla="*/ 0 h 67900"/>
                <a:gd name="connsiteX4" fmla="*/ 0 w 77749"/>
                <a:gd name="connsiteY4" fmla="*/ 67901 h 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9" h="67900">
                  <a:moveTo>
                    <a:pt x="0" y="67901"/>
                  </a:moveTo>
                  <a:lnTo>
                    <a:pt x="77749" y="67901"/>
                  </a:lnTo>
                  <a:lnTo>
                    <a:pt x="77749" y="0"/>
                  </a:lnTo>
                  <a:lnTo>
                    <a:pt x="0" y="0"/>
                  </a:lnTo>
                  <a:lnTo>
                    <a:pt x="0" y="67901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469183C-524E-243A-6313-AC303FF04A67}"/>
                </a:ext>
              </a:extLst>
            </p:cNvPr>
            <p:cNvSpPr/>
            <p:nvPr/>
          </p:nvSpPr>
          <p:spPr>
            <a:xfrm>
              <a:off x="3373698" y="6026435"/>
              <a:ext cx="103011" cy="102965"/>
            </a:xfrm>
            <a:custGeom>
              <a:avLst/>
              <a:gdLst>
                <a:gd name="connsiteX0" fmla="*/ 0 w 103011"/>
                <a:gd name="connsiteY0" fmla="*/ 54957 h 102965"/>
                <a:gd name="connsiteX1" fmla="*/ 48029 w 103011"/>
                <a:gd name="connsiteY1" fmla="*/ 102965 h 102965"/>
                <a:gd name="connsiteX2" fmla="*/ 103011 w 103011"/>
                <a:gd name="connsiteY2" fmla="*/ 48008 h 102965"/>
                <a:gd name="connsiteX3" fmla="*/ 54982 w 103011"/>
                <a:gd name="connsiteY3" fmla="*/ 0 h 102965"/>
                <a:gd name="connsiteX4" fmla="*/ 0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54957"/>
                  </a:moveTo>
                  <a:lnTo>
                    <a:pt x="48029" y="102965"/>
                  </a:lnTo>
                  <a:lnTo>
                    <a:pt x="103011" y="48008"/>
                  </a:lnTo>
                  <a:lnTo>
                    <a:pt x="54982" y="0"/>
                  </a:lnTo>
                  <a:lnTo>
                    <a:pt x="0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2732A08-E36A-626C-0987-B3A5E2443567}"/>
                </a:ext>
              </a:extLst>
            </p:cNvPr>
            <p:cNvSpPr/>
            <p:nvPr/>
          </p:nvSpPr>
          <p:spPr>
            <a:xfrm>
              <a:off x="2768846" y="6026435"/>
              <a:ext cx="103011" cy="102965"/>
            </a:xfrm>
            <a:custGeom>
              <a:avLst/>
              <a:gdLst>
                <a:gd name="connsiteX0" fmla="*/ 103011 w 103011"/>
                <a:gd name="connsiteY0" fmla="*/ 54957 h 102965"/>
                <a:gd name="connsiteX1" fmla="*/ 48029 w 103011"/>
                <a:gd name="connsiteY1" fmla="*/ 0 h 102965"/>
                <a:gd name="connsiteX2" fmla="*/ 0 w 103011"/>
                <a:gd name="connsiteY2" fmla="*/ 48008 h 102965"/>
                <a:gd name="connsiteX3" fmla="*/ 54982 w 103011"/>
                <a:gd name="connsiteY3" fmla="*/ 102965 h 102965"/>
                <a:gd name="connsiteX4" fmla="*/ 103011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103011" y="54957"/>
                  </a:moveTo>
                  <a:lnTo>
                    <a:pt x="48029" y="0"/>
                  </a:lnTo>
                  <a:lnTo>
                    <a:pt x="0" y="48008"/>
                  </a:lnTo>
                  <a:lnTo>
                    <a:pt x="54982" y="102965"/>
                  </a:lnTo>
                  <a:lnTo>
                    <a:pt x="103011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07A8F21-37BC-2831-9F6A-C95C8E157EA0}"/>
                </a:ext>
              </a:extLst>
            </p:cNvPr>
            <p:cNvSpPr/>
            <p:nvPr/>
          </p:nvSpPr>
          <p:spPr>
            <a:xfrm>
              <a:off x="3373698" y="6631019"/>
              <a:ext cx="103011" cy="102965"/>
            </a:xfrm>
            <a:custGeom>
              <a:avLst/>
              <a:gdLst>
                <a:gd name="connsiteX0" fmla="*/ 0 w 103011"/>
                <a:gd name="connsiteY0" fmla="*/ 48008 h 102965"/>
                <a:gd name="connsiteX1" fmla="*/ 54982 w 103011"/>
                <a:gd name="connsiteY1" fmla="*/ 102965 h 102965"/>
                <a:gd name="connsiteX2" fmla="*/ 103011 w 103011"/>
                <a:gd name="connsiteY2" fmla="*/ 54957 h 102965"/>
                <a:gd name="connsiteX3" fmla="*/ 48029 w 103011"/>
                <a:gd name="connsiteY3" fmla="*/ 0 h 102965"/>
                <a:gd name="connsiteX4" fmla="*/ 0 w 103011"/>
                <a:gd name="connsiteY4" fmla="*/ 48008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48008"/>
                  </a:moveTo>
                  <a:lnTo>
                    <a:pt x="54982" y="102965"/>
                  </a:lnTo>
                  <a:lnTo>
                    <a:pt x="103011" y="54957"/>
                  </a:lnTo>
                  <a:lnTo>
                    <a:pt x="48029" y="0"/>
                  </a:lnTo>
                  <a:lnTo>
                    <a:pt x="0" y="4800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0082F55-0359-4150-EC5C-3C43BE37EF14}"/>
                </a:ext>
              </a:extLst>
            </p:cNvPr>
            <p:cNvSpPr/>
            <p:nvPr/>
          </p:nvSpPr>
          <p:spPr>
            <a:xfrm>
              <a:off x="2466659" y="4636215"/>
              <a:ext cx="1778838" cy="1000637"/>
            </a:xfrm>
            <a:custGeom>
              <a:avLst/>
              <a:gdLst>
                <a:gd name="connsiteX0" fmla="*/ 1710908 w 1778838"/>
                <a:gd name="connsiteY0" fmla="*/ 777307 h 1000637"/>
                <a:gd name="connsiteX1" fmla="*/ 67931 w 1778838"/>
                <a:gd name="connsiteY1" fmla="*/ 777307 h 1000637"/>
                <a:gd name="connsiteX2" fmla="*/ 67931 w 1778838"/>
                <a:gd name="connsiteY2" fmla="*/ 223331 h 1000637"/>
                <a:gd name="connsiteX3" fmla="*/ 1710908 w 1778838"/>
                <a:gd name="connsiteY3" fmla="*/ 223331 h 1000637"/>
                <a:gd name="connsiteX4" fmla="*/ 1589322 w 1778838"/>
                <a:gd name="connsiteY4" fmla="*/ 932737 h 1000637"/>
                <a:gd name="connsiteX5" fmla="*/ 189517 w 1778838"/>
                <a:gd name="connsiteY5" fmla="*/ 932737 h 1000637"/>
                <a:gd name="connsiteX6" fmla="*/ 72867 w 1778838"/>
                <a:gd name="connsiteY6" fmla="*/ 845208 h 1000637"/>
                <a:gd name="connsiteX7" fmla="*/ 1705972 w 1778838"/>
                <a:gd name="connsiteY7" fmla="*/ 845208 h 1000637"/>
                <a:gd name="connsiteX8" fmla="*/ 1589322 w 1778838"/>
                <a:gd name="connsiteY8" fmla="*/ 932737 h 1000637"/>
                <a:gd name="connsiteX9" fmla="*/ 189517 w 1778838"/>
                <a:gd name="connsiteY9" fmla="*/ 67901 h 1000637"/>
                <a:gd name="connsiteX10" fmla="*/ 1589322 w 1778838"/>
                <a:gd name="connsiteY10" fmla="*/ 67901 h 1000637"/>
                <a:gd name="connsiteX11" fmla="*/ 1705972 w 1778838"/>
                <a:gd name="connsiteY11" fmla="*/ 155430 h 1000637"/>
                <a:gd name="connsiteX12" fmla="*/ 72867 w 1778838"/>
                <a:gd name="connsiteY12" fmla="*/ 155430 h 1000637"/>
                <a:gd name="connsiteX13" fmla="*/ 189517 w 1778838"/>
                <a:gd name="connsiteY13" fmla="*/ 67901 h 1000637"/>
                <a:gd name="connsiteX14" fmla="*/ 1589322 w 1778838"/>
                <a:gd name="connsiteY14" fmla="*/ 0 h 1000637"/>
                <a:gd name="connsiteX15" fmla="*/ 189517 w 1778838"/>
                <a:gd name="connsiteY15" fmla="*/ 0 h 1000637"/>
                <a:gd name="connsiteX16" fmla="*/ 3237 w 1778838"/>
                <a:gd name="connsiteY16" fmla="*/ 155430 h 1000637"/>
                <a:gd name="connsiteX17" fmla="*/ 0 w 1778838"/>
                <a:gd name="connsiteY17" fmla="*/ 189380 h 1000637"/>
                <a:gd name="connsiteX18" fmla="*/ 0 w 1778838"/>
                <a:gd name="connsiteY18" fmla="*/ 811258 h 1000637"/>
                <a:gd name="connsiteX19" fmla="*/ 3237 w 1778838"/>
                <a:gd name="connsiteY19" fmla="*/ 845208 h 1000637"/>
                <a:gd name="connsiteX20" fmla="*/ 189517 w 1778838"/>
                <a:gd name="connsiteY20" fmla="*/ 1000638 h 1000637"/>
                <a:gd name="connsiteX21" fmla="*/ 1589322 w 1778838"/>
                <a:gd name="connsiteY21" fmla="*/ 1000638 h 1000637"/>
                <a:gd name="connsiteX22" fmla="*/ 1775602 w 1778838"/>
                <a:gd name="connsiteY22" fmla="*/ 845208 h 1000637"/>
                <a:gd name="connsiteX23" fmla="*/ 1778839 w 1778838"/>
                <a:gd name="connsiteY23" fmla="*/ 811258 h 1000637"/>
                <a:gd name="connsiteX24" fmla="*/ 1778839 w 1778838"/>
                <a:gd name="connsiteY24" fmla="*/ 189380 h 1000637"/>
                <a:gd name="connsiteX25" fmla="*/ 1775602 w 1778838"/>
                <a:gd name="connsiteY25" fmla="*/ 155430 h 1000637"/>
                <a:gd name="connsiteX26" fmla="*/ 1589322 w 1778838"/>
                <a:gd name="connsiteY26" fmla="*/ 0 h 100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78838" h="1000637">
                  <a:moveTo>
                    <a:pt x="1710908" y="777307"/>
                  </a:moveTo>
                  <a:lnTo>
                    <a:pt x="67931" y="777307"/>
                  </a:lnTo>
                  <a:lnTo>
                    <a:pt x="67931" y="223331"/>
                  </a:lnTo>
                  <a:lnTo>
                    <a:pt x="1710908" y="223331"/>
                  </a:lnTo>
                  <a:close/>
                  <a:moveTo>
                    <a:pt x="1589322" y="932737"/>
                  </a:moveTo>
                  <a:lnTo>
                    <a:pt x="189517" y="932737"/>
                  </a:lnTo>
                  <a:cubicBezTo>
                    <a:pt x="134270" y="932737"/>
                    <a:pt x="87620" y="895710"/>
                    <a:pt x="72867" y="845208"/>
                  </a:cubicBezTo>
                  <a:lnTo>
                    <a:pt x="1705972" y="845208"/>
                  </a:lnTo>
                  <a:cubicBezTo>
                    <a:pt x="1691218" y="895710"/>
                    <a:pt x="1644569" y="932737"/>
                    <a:pt x="1589322" y="932737"/>
                  </a:cubicBezTo>
                  <a:close/>
                  <a:moveTo>
                    <a:pt x="189517" y="67901"/>
                  </a:moveTo>
                  <a:lnTo>
                    <a:pt x="1589322" y="67901"/>
                  </a:lnTo>
                  <a:cubicBezTo>
                    <a:pt x="1644569" y="67901"/>
                    <a:pt x="1691218" y="104928"/>
                    <a:pt x="1705972" y="155430"/>
                  </a:cubicBezTo>
                  <a:lnTo>
                    <a:pt x="72867" y="155430"/>
                  </a:lnTo>
                  <a:cubicBezTo>
                    <a:pt x="87620" y="104928"/>
                    <a:pt x="134270" y="67901"/>
                    <a:pt x="189517" y="67901"/>
                  </a:cubicBezTo>
                  <a:close/>
                  <a:moveTo>
                    <a:pt x="1589322" y="0"/>
                  </a:moveTo>
                  <a:lnTo>
                    <a:pt x="189517" y="0"/>
                  </a:lnTo>
                  <a:cubicBezTo>
                    <a:pt x="96643" y="0"/>
                    <a:pt x="19318" y="67158"/>
                    <a:pt x="3237" y="155430"/>
                  </a:cubicBezTo>
                  <a:lnTo>
                    <a:pt x="0" y="189380"/>
                  </a:lnTo>
                  <a:lnTo>
                    <a:pt x="0" y="811258"/>
                  </a:lnTo>
                  <a:lnTo>
                    <a:pt x="3237" y="845208"/>
                  </a:lnTo>
                  <a:cubicBezTo>
                    <a:pt x="19318" y="933480"/>
                    <a:pt x="96643" y="1000638"/>
                    <a:pt x="189517" y="1000638"/>
                  </a:cubicBezTo>
                  <a:lnTo>
                    <a:pt x="1589322" y="1000638"/>
                  </a:lnTo>
                  <a:cubicBezTo>
                    <a:pt x="1682196" y="1000638"/>
                    <a:pt x="1759521" y="933480"/>
                    <a:pt x="1775602" y="845208"/>
                  </a:cubicBezTo>
                  <a:lnTo>
                    <a:pt x="1778839" y="811258"/>
                  </a:lnTo>
                  <a:lnTo>
                    <a:pt x="1778839" y="189380"/>
                  </a:lnTo>
                  <a:lnTo>
                    <a:pt x="1775602" y="155430"/>
                  </a:lnTo>
                  <a:cubicBezTo>
                    <a:pt x="1759521" y="67158"/>
                    <a:pt x="1682196" y="0"/>
                    <a:pt x="1589322" y="0"/>
                  </a:cubicBez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18FDEF0-BB61-CFAF-E499-44B549411B29}"/>
                </a:ext>
              </a:extLst>
            </p:cNvPr>
            <p:cNvSpPr/>
            <p:nvPr/>
          </p:nvSpPr>
          <p:spPr>
            <a:xfrm>
              <a:off x="3883393" y="4963943"/>
              <a:ext cx="193019" cy="345128"/>
            </a:xfrm>
            <a:custGeom>
              <a:avLst/>
              <a:gdLst>
                <a:gd name="connsiteX0" fmla="*/ 53337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30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37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0DF1AB6-654F-EFC2-78DE-B41EFE32240C}"/>
                </a:ext>
              </a:extLst>
            </p:cNvPr>
            <p:cNvSpPr/>
            <p:nvPr/>
          </p:nvSpPr>
          <p:spPr>
            <a:xfrm>
              <a:off x="3572343" y="4963943"/>
              <a:ext cx="192966" cy="345128"/>
            </a:xfrm>
            <a:custGeom>
              <a:avLst/>
              <a:gdLst>
                <a:gd name="connsiteX0" fmla="*/ 53337 w 192966"/>
                <a:gd name="connsiteY0" fmla="*/ 304387 h 345128"/>
                <a:gd name="connsiteX1" fmla="*/ 152208 w 192966"/>
                <a:gd name="connsiteY1" fmla="*/ 106679 h 345128"/>
                <a:gd name="connsiteX2" fmla="*/ 152208 w 192966"/>
                <a:gd name="connsiteY2" fmla="*/ 304387 h 345128"/>
                <a:gd name="connsiteX3" fmla="*/ 139630 w 192966"/>
                <a:gd name="connsiteY3" fmla="*/ 40741 h 345128"/>
                <a:gd name="connsiteX4" fmla="*/ 40759 w 192966"/>
                <a:gd name="connsiteY4" fmla="*/ 238449 h 345128"/>
                <a:gd name="connsiteX5" fmla="*/ 40759 w 192966"/>
                <a:gd name="connsiteY5" fmla="*/ 40741 h 345128"/>
                <a:gd name="connsiteX6" fmla="*/ 192967 w 192966"/>
                <a:gd name="connsiteY6" fmla="*/ 0 h 345128"/>
                <a:gd name="connsiteX7" fmla="*/ 0 w 192966"/>
                <a:gd name="connsiteY7" fmla="*/ 0 h 345128"/>
                <a:gd name="connsiteX8" fmla="*/ 0 w 192966"/>
                <a:gd name="connsiteY8" fmla="*/ 345128 h 345128"/>
                <a:gd name="connsiteX9" fmla="*/ 192967 w 192966"/>
                <a:gd name="connsiteY9" fmla="*/ 345128 h 345128"/>
                <a:gd name="connsiteX10" fmla="*/ 192967 w 192966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966" h="345128">
                  <a:moveTo>
                    <a:pt x="53337" y="304387"/>
                  </a:moveTo>
                  <a:lnTo>
                    <a:pt x="152208" y="106679"/>
                  </a:lnTo>
                  <a:lnTo>
                    <a:pt x="152208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2967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2967" y="345128"/>
                  </a:lnTo>
                  <a:lnTo>
                    <a:pt x="192967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3D339F1-8B14-39AF-3E90-83D265C5C18F}"/>
                </a:ext>
              </a:extLst>
            </p:cNvPr>
            <p:cNvSpPr/>
            <p:nvPr/>
          </p:nvSpPr>
          <p:spPr>
            <a:xfrm>
              <a:off x="3261240" y="4963943"/>
              <a:ext cx="193019" cy="345128"/>
            </a:xfrm>
            <a:custGeom>
              <a:avLst/>
              <a:gdLst>
                <a:gd name="connsiteX0" fmla="*/ 53390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83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90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83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28FD5E0-FFCD-3E6B-9AFF-6A04CF46FC84}"/>
              </a:ext>
            </a:extLst>
          </p:cNvPr>
          <p:cNvSpPr/>
          <p:nvPr/>
        </p:nvSpPr>
        <p:spPr>
          <a:xfrm rot="5400000">
            <a:off x="-3016587" y="5581153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5B88D8-E719-F676-5DF2-F3BB92DC053C}"/>
              </a:ext>
            </a:extLst>
          </p:cNvPr>
          <p:cNvSpPr/>
          <p:nvPr/>
        </p:nvSpPr>
        <p:spPr>
          <a:xfrm rot="5400000">
            <a:off x="11668363" y="5511187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3E8280-8232-ABCF-C299-FD39E4196DEE}"/>
              </a:ext>
            </a:extLst>
          </p:cNvPr>
          <p:cNvGrpSpPr/>
          <p:nvPr/>
        </p:nvGrpSpPr>
        <p:grpSpPr>
          <a:xfrm>
            <a:off x="12670541" y="5322997"/>
            <a:ext cx="2209800" cy="2159335"/>
            <a:chOff x="12670541" y="5322997"/>
            <a:chExt cx="2209800" cy="2159335"/>
          </a:xfrm>
        </p:grpSpPr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36B7906-2098-53C0-43D7-0388430875E9}"/>
                </a:ext>
              </a:extLst>
            </p:cNvPr>
            <p:cNvSpPr/>
            <p:nvPr/>
          </p:nvSpPr>
          <p:spPr>
            <a:xfrm>
              <a:off x="12687495" y="5364930"/>
              <a:ext cx="2175896" cy="1799658"/>
            </a:xfrm>
            <a:custGeom>
              <a:avLst/>
              <a:gdLst>
                <a:gd name="connsiteX0" fmla="*/ 1432859 w 1528097"/>
                <a:gd name="connsiteY0" fmla="*/ 2671449 h 2671448"/>
                <a:gd name="connsiteX1" fmla="*/ 95239 w 1528097"/>
                <a:gd name="connsiteY1" fmla="*/ 2671449 h 2671448"/>
                <a:gd name="connsiteX2" fmla="*/ 0 w 1528097"/>
                <a:gd name="connsiteY2" fmla="*/ 2576125 h 2671448"/>
                <a:gd name="connsiteX3" fmla="*/ 0 w 1528097"/>
                <a:gd name="connsiteY3" fmla="*/ 95324 h 2671448"/>
                <a:gd name="connsiteX4" fmla="*/ 95239 w 1528097"/>
                <a:gd name="connsiteY4" fmla="*/ 0 h 2671448"/>
                <a:gd name="connsiteX5" fmla="*/ 1432859 w 1528097"/>
                <a:gd name="connsiteY5" fmla="*/ 0 h 2671448"/>
                <a:gd name="connsiteX6" fmla="*/ 1528097 w 1528097"/>
                <a:gd name="connsiteY6" fmla="*/ 95324 h 2671448"/>
                <a:gd name="connsiteX7" fmla="*/ 1528097 w 1528097"/>
                <a:gd name="connsiteY7" fmla="*/ 2576125 h 2671448"/>
                <a:gd name="connsiteX8" fmla="*/ 1432859 w 1528097"/>
                <a:gd name="connsiteY8" fmla="*/ 2671449 h 26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8097" h="2671448">
                  <a:moveTo>
                    <a:pt x="1432859" y="2671449"/>
                  </a:moveTo>
                  <a:lnTo>
                    <a:pt x="95239" y="2671449"/>
                  </a:lnTo>
                  <a:cubicBezTo>
                    <a:pt x="42845" y="2671449"/>
                    <a:pt x="0" y="2628535"/>
                    <a:pt x="0" y="2576125"/>
                  </a:cubicBezTo>
                  <a:lnTo>
                    <a:pt x="0" y="95324"/>
                  </a:lnTo>
                  <a:cubicBezTo>
                    <a:pt x="0" y="42883"/>
                    <a:pt x="42845" y="0"/>
                    <a:pt x="95239" y="0"/>
                  </a:cubicBezTo>
                  <a:lnTo>
                    <a:pt x="1432859" y="0"/>
                  </a:lnTo>
                  <a:cubicBezTo>
                    <a:pt x="1485221" y="0"/>
                    <a:pt x="1528097" y="42883"/>
                    <a:pt x="1528097" y="95324"/>
                  </a:cubicBezTo>
                  <a:lnTo>
                    <a:pt x="1528097" y="2576125"/>
                  </a:lnTo>
                  <a:cubicBezTo>
                    <a:pt x="1528097" y="2628535"/>
                    <a:pt x="1485221" y="2671449"/>
                    <a:pt x="1432859" y="2671449"/>
                  </a:cubicBezTo>
                </a:path>
              </a:pathLst>
            </a:custGeom>
            <a:solidFill>
              <a:schemeClr val="tx2">
                <a:lumMod val="50000"/>
              </a:schemeClr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DAFCCEC5-8898-AB66-294F-7998332C1C88}"/>
                </a:ext>
              </a:extLst>
            </p:cNvPr>
            <p:cNvSpPr/>
            <p:nvPr/>
          </p:nvSpPr>
          <p:spPr>
            <a:xfrm>
              <a:off x="12670541" y="5356903"/>
              <a:ext cx="2209800" cy="1815712"/>
            </a:xfrm>
            <a:custGeom>
              <a:avLst/>
              <a:gdLst>
                <a:gd name="connsiteX0" fmla="*/ 107144 w 1551907"/>
                <a:gd name="connsiteY0" fmla="*/ 23831 h 2695279"/>
                <a:gd name="connsiteX1" fmla="*/ 23810 w 1551907"/>
                <a:gd name="connsiteY1" fmla="*/ 107239 h 2695279"/>
                <a:gd name="connsiteX2" fmla="*/ 23810 w 1551907"/>
                <a:gd name="connsiteY2" fmla="*/ 2588041 h 2695279"/>
                <a:gd name="connsiteX3" fmla="*/ 107144 w 1551907"/>
                <a:gd name="connsiteY3" fmla="*/ 2671449 h 2695279"/>
                <a:gd name="connsiteX4" fmla="*/ 1444764 w 1551907"/>
                <a:gd name="connsiteY4" fmla="*/ 2671449 h 2695279"/>
                <a:gd name="connsiteX5" fmla="*/ 1528097 w 1551907"/>
                <a:gd name="connsiteY5" fmla="*/ 2588041 h 2695279"/>
                <a:gd name="connsiteX6" fmla="*/ 1528097 w 1551907"/>
                <a:gd name="connsiteY6" fmla="*/ 107239 h 2695279"/>
                <a:gd name="connsiteX7" fmla="*/ 1444764 w 1551907"/>
                <a:gd name="connsiteY7" fmla="*/ 23831 h 2695279"/>
                <a:gd name="connsiteX8" fmla="*/ 1444764 w 1551907"/>
                <a:gd name="connsiteY8" fmla="*/ 2695280 h 2695279"/>
                <a:gd name="connsiteX9" fmla="*/ 107144 w 1551907"/>
                <a:gd name="connsiteY9" fmla="*/ 2695280 h 2695279"/>
                <a:gd name="connsiteX10" fmla="*/ 0 w 1551907"/>
                <a:gd name="connsiteY10" fmla="*/ 2588041 h 2695279"/>
                <a:gd name="connsiteX11" fmla="*/ 0 w 1551907"/>
                <a:gd name="connsiteY11" fmla="*/ 107239 h 2695279"/>
                <a:gd name="connsiteX12" fmla="*/ 107144 w 1551907"/>
                <a:gd name="connsiteY12" fmla="*/ 0 h 2695279"/>
                <a:gd name="connsiteX13" fmla="*/ 1444764 w 1551907"/>
                <a:gd name="connsiteY13" fmla="*/ 0 h 2695279"/>
                <a:gd name="connsiteX14" fmla="*/ 1551907 w 1551907"/>
                <a:gd name="connsiteY14" fmla="*/ 107239 h 2695279"/>
                <a:gd name="connsiteX15" fmla="*/ 1551907 w 1551907"/>
                <a:gd name="connsiteY15" fmla="*/ 2588041 h 2695279"/>
                <a:gd name="connsiteX16" fmla="*/ 1444764 w 1551907"/>
                <a:gd name="connsiteY16" fmla="*/ 2695280 h 26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1907" h="2695279">
                  <a:moveTo>
                    <a:pt x="107144" y="23831"/>
                  </a:moveTo>
                  <a:cubicBezTo>
                    <a:pt x="61198" y="23831"/>
                    <a:pt x="23810" y="61253"/>
                    <a:pt x="23810" y="107239"/>
                  </a:cubicBezTo>
                  <a:lnTo>
                    <a:pt x="23810" y="2588041"/>
                  </a:lnTo>
                  <a:cubicBezTo>
                    <a:pt x="23810" y="2634027"/>
                    <a:pt x="61198" y="2671449"/>
                    <a:pt x="107144" y="2671449"/>
                  </a:cubicBezTo>
                  <a:lnTo>
                    <a:pt x="1444764" y="2671449"/>
                  </a:lnTo>
                  <a:cubicBezTo>
                    <a:pt x="1490709" y="2671449"/>
                    <a:pt x="1528097" y="2634027"/>
                    <a:pt x="1528097" y="2588041"/>
                  </a:cubicBezTo>
                  <a:lnTo>
                    <a:pt x="1528097" y="107239"/>
                  </a:lnTo>
                  <a:cubicBezTo>
                    <a:pt x="1528097" y="61253"/>
                    <a:pt x="1490709" y="23831"/>
                    <a:pt x="1444764" y="23831"/>
                  </a:cubicBezTo>
                  <a:close/>
                  <a:moveTo>
                    <a:pt x="1444764" y="2695280"/>
                  </a:moveTo>
                  <a:lnTo>
                    <a:pt x="107144" y="2695280"/>
                  </a:lnTo>
                  <a:cubicBezTo>
                    <a:pt x="48053" y="2695280"/>
                    <a:pt x="0" y="2647153"/>
                    <a:pt x="0" y="2588041"/>
                  </a:cubicBezTo>
                  <a:lnTo>
                    <a:pt x="0" y="107239"/>
                  </a:lnTo>
                  <a:cubicBezTo>
                    <a:pt x="0" y="48096"/>
                    <a:pt x="48053" y="0"/>
                    <a:pt x="107144" y="0"/>
                  </a:cubicBezTo>
                  <a:lnTo>
                    <a:pt x="1444764" y="0"/>
                  </a:lnTo>
                  <a:cubicBezTo>
                    <a:pt x="1503823" y="0"/>
                    <a:pt x="1551907" y="48096"/>
                    <a:pt x="1551907" y="107239"/>
                  </a:cubicBezTo>
                  <a:lnTo>
                    <a:pt x="1551907" y="2588041"/>
                  </a:lnTo>
                  <a:cubicBezTo>
                    <a:pt x="1551907" y="2647153"/>
                    <a:pt x="1503823" y="2695280"/>
                    <a:pt x="1444764" y="2695280"/>
                  </a:cubicBezTo>
                </a:path>
              </a:pathLst>
            </a:custGeom>
            <a:solidFill>
              <a:schemeClr val="tx2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25959C3-0E29-BE42-55F2-2FC5C169E6E4}"/>
                </a:ext>
              </a:extLst>
            </p:cNvPr>
            <p:cNvSpPr/>
            <p:nvPr/>
          </p:nvSpPr>
          <p:spPr>
            <a:xfrm>
              <a:off x="12787174" y="5447353"/>
              <a:ext cx="1976538" cy="1634790"/>
            </a:xfrm>
            <a:custGeom>
              <a:avLst/>
              <a:gdLst>
                <a:gd name="connsiteX0" fmla="*/ 1292853 w 1388091"/>
                <a:gd name="connsiteY0" fmla="*/ 2426717 h 2426716"/>
                <a:gd name="connsiteX1" fmla="*/ 95239 w 1388091"/>
                <a:gd name="connsiteY1" fmla="*/ 2426717 h 2426716"/>
                <a:gd name="connsiteX2" fmla="*/ 0 w 1388091"/>
                <a:gd name="connsiteY2" fmla="*/ 2331393 h 2426716"/>
                <a:gd name="connsiteX3" fmla="*/ 0 w 1388091"/>
                <a:gd name="connsiteY3" fmla="*/ 95324 h 2426716"/>
                <a:gd name="connsiteX4" fmla="*/ 95239 w 1388091"/>
                <a:gd name="connsiteY4" fmla="*/ 0 h 2426716"/>
                <a:gd name="connsiteX5" fmla="*/ 1292853 w 1388091"/>
                <a:gd name="connsiteY5" fmla="*/ 0 h 2426716"/>
                <a:gd name="connsiteX6" fmla="*/ 1388092 w 1388091"/>
                <a:gd name="connsiteY6" fmla="*/ 95324 h 2426716"/>
                <a:gd name="connsiteX7" fmla="*/ 1388092 w 1388091"/>
                <a:gd name="connsiteY7" fmla="*/ 2331393 h 2426716"/>
                <a:gd name="connsiteX8" fmla="*/ 1292853 w 1388091"/>
                <a:gd name="connsiteY8" fmla="*/ 2426717 h 242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091" h="2426716">
                  <a:moveTo>
                    <a:pt x="1292853" y="2426717"/>
                  </a:moveTo>
                  <a:lnTo>
                    <a:pt x="95239" y="2426717"/>
                  </a:lnTo>
                  <a:cubicBezTo>
                    <a:pt x="42845" y="2426717"/>
                    <a:pt x="0" y="2383834"/>
                    <a:pt x="0" y="2331393"/>
                  </a:cubicBezTo>
                  <a:lnTo>
                    <a:pt x="0" y="95324"/>
                  </a:lnTo>
                  <a:cubicBezTo>
                    <a:pt x="0" y="42914"/>
                    <a:pt x="42845" y="0"/>
                    <a:pt x="95239" y="0"/>
                  </a:cubicBezTo>
                  <a:lnTo>
                    <a:pt x="1292853" y="0"/>
                  </a:lnTo>
                  <a:cubicBezTo>
                    <a:pt x="1345247" y="0"/>
                    <a:pt x="1388092" y="42914"/>
                    <a:pt x="1388092" y="95324"/>
                  </a:cubicBezTo>
                  <a:lnTo>
                    <a:pt x="1388092" y="2331393"/>
                  </a:lnTo>
                  <a:cubicBezTo>
                    <a:pt x="1388092" y="2383834"/>
                    <a:pt x="1345247" y="2426717"/>
                    <a:pt x="1292853" y="2426717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F6BE929B-540A-9D6A-7FA5-96C7F4DD2BC1}"/>
                </a:ext>
              </a:extLst>
            </p:cNvPr>
            <p:cNvSpPr/>
            <p:nvPr/>
          </p:nvSpPr>
          <p:spPr>
            <a:xfrm>
              <a:off x="12770223" y="5439326"/>
              <a:ext cx="2010442" cy="1650845"/>
            </a:xfrm>
            <a:custGeom>
              <a:avLst/>
              <a:gdLst>
                <a:gd name="connsiteX0" fmla="*/ 107144 w 1411901"/>
                <a:gd name="connsiteY0" fmla="*/ 23831 h 2450547"/>
                <a:gd name="connsiteX1" fmla="*/ 23810 w 1411901"/>
                <a:gd name="connsiteY1" fmla="*/ 107239 h 2450547"/>
                <a:gd name="connsiteX2" fmla="*/ 23810 w 1411901"/>
                <a:gd name="connsiteY2" fmla="*/ 2343309 h 2450547"/>
                <a:gd name="connsiteX3" fmla="*/ 107144 w 1411901"/>
                <a:gd name="connsiteY3" fmla="*/ 2426717 h 2450547"/>
                <a:gd name="connsiteX4" fmla="*/ 1304758 w 1411901"/>
                <a:gd name="connsiteY4" fmla="*/ 2426717 h 2450547"/>
                <a:gd name="connsiteX5" fmla="*/ 1388092 w 1411901"/>
                <a:gd name="connsiteY5" fmla="*/ 2343309 h 2450547"/>
                <a:gd name="connsiteX6" fmla="*/ 1388092 w 1411901"/>
                <a:gd name="connsiteY6" fmla="*/ 107239 h 2450547"/>
                <a:gd name="connsiteX7" fmla="*/ 1304758 w 1411901"/>
                <a:gd name="connsiteY7" fmla="*/ 23831 h 2450547"/>
                <a:gd name="connsiteX8" fmla="*/ 1304758 w 1411901"/>
                <a:gd name="connsiteY8" fmla="*/ 2450548 h 2450547"/>
                <a:gd name="connsiteX9" fmla="*/ 107144 w 1411901"/>
                <a:gd name="connsiteY9" fmla="*/ 2450548 h 2450547"/>
                <a:gd name="connsiteX10" fmla="*/ 0 w 1411901"/>
                <a:gd name="connsiteY10" fmla="*/ 2343309 h 2450547"/>
                <a:gd name="connsiteX11" fmla="*/ 0 w 1411901"/>
                <a:gd name="connsiteY11" fmla="*/ 107239 h 2450547"/>
                <a:gd name="connsiteX12" fmla="*/ 107144 w 1411901"/>
                <a:gd name="connsiteY12" fmla="*/ 0 h 2450547"/>
                <a:gd name="connsiteX13" fmla="*/ 1304758 w 1411901"/>
                <a:gd name="connsiteY13" fmla="*/ 0 h 2450547"/>
                <a:gd name="connsiteX14" fmla="*/ 1411901 w 1411901"/>
                <a:gd name="connsiteY14" fmla="*/ 107239 h 2450547"/>
                <a:gd name="connsiteX15" fmla="*/ 1411901 w 1411901"/>
                <a:gd name="connsiteY15" fmla="*/ 2343309 h 2450547"/>
                <a:gd name="connsiteX16" fmla="*/ 1304758 w 1411901"/>
                <a:gd name="connsiteY16" fmla="*/ 2450548 h 245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1901" h="2450547">
                  <a:moveTo>
                    <a:pt x="107144" y="23831"/>
                  </a:moveTo>
                  <a:cubicBezTo>
                    <a:pt x="61167" y="23831"/>
                    <a:pt x="23810" y="61253"/>
                    <a:pt x="23810" y="107239"/>
                  </a:cubicBezTo>
                  <a:lnTo>
                    <a:pt x="23810" y="2343309"/>
                  </a:lnTo>
                  <a:cubicBezTo>
                    <a:pt x="23810" y="2389295"/>
                    <a:pt x="61167" y="2426717"/>
                    <a:pt x="107144" y="2426717"/>
                  </a:cubicBezTo>
                  <a:lnTo>
                    <a:pt x="1304758" y="2426717"/>
                  </a:lnTo>
                  <a:cubicBezTo>
                    <a:pt x="1350703" y="2426717"/>
                    <a:pt x="1388092" y="2389295"/>
                    <a:pt x="1388092" y="2343309"/>
                  </a:cubicBezTo>
                  <a:lnTo>
                    <a:pt x="1388092" y="107239"/>
                  </a:lnTo>
                  <a:cubicBezTo>
                    <a:pt x="1388092" y="61253"/>
                    <a:pt x="1350703" y="23831"/>
                    <a:pt x="1304758" y="23831"/>
                  </a:cubicBezTo>
                  <a:close/>
                  <a:moveTo>
                    <a:pt x="1304758" y="2450548"/>
                  </a:moveTo>
                  <a:lnTo>
                    <a:pt x="107144" y="2450548"/>
                  </a:lnTo>
                  <a:cubicBezTo>
                    <a:pt x="48053" y="2450548"/>
                    <a:pt x="0" y="2402452"/>
                    <a:pt x="0" y="2343309"/>
                  </a:cubicBezTo>
                  <a:lnTo>
                    <a:pt x="0" y="107239"/>
                  </a:lnTo>
                  <a:cubicBezTo>
                    <a:pt x="0" y="48127"/>
                    <a:pt x="48053" y="0"/>
                    <a:pt x="107144" y="0"/>
                  </a:cubicBezTo>
                  <a:lnTo>
                    <a:pt x="1304758" y="0"/>
                  </a:lnTo>
                  <a:cubicBezTo>
                    <a:pt x="1363848" y="0"/>
                    <a:pt x="1411901" y="48127"/>
                    <a:pt x="1411901" y="107239"/>
                  </a:cubicBezTo>
                  <a:lnTo>
                    <a:pt x="1411901" y="2343309"/>
                  </a:lnTo>
                  <a:cubicBezTo>
                    <a:pt x="1411901" y="2402452"/>
                    <a:pt x="1363848" y="2450548"/>
                    <a:pt x="1304758" y="245054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0F95161-A7CD-8158-D489-60A2D9DA000F}"/>
                </a:ext>
              </a:extLst>
            </p:cNvPr>
            <p:cNvSpPr/>
            <p:nvPr/>
          </p:nvSpPr>
          <p:spPr>
            <a:xfrm>
              <a:off x="12919565" y="5543531"/>
              <a:ext cx="1711714" cy="412115"/>
            </a:xfrm>
            <a:custGeom>
              <a:avLst/>
              <a:gdLst>
                <a:gd name="connsiteX0" fmla="*/ 1116110 w 1202109"/>
                <a:gd name="connsiteY0" fmla="*/ 611753 h 611752"/>
                <a:gd name="connsiteX1" fmla="*/ 86000 w 1202109"/>
                <a:gd name="connsiteY1" fmla="*/ 611753 h 611752"/>
                <a:gd name="connsiteX2" fmla="*/ 0 w 1202109"/>
                <a:gd name="connsiteY2" fmla="*/ 525707 h 611752"/>
                <a:gd name="connsiteX3" fmla="*/ 0 w 1202109"/>
                <a:gd name="connsiteY3" fmla="*/ 86046 h 611752"/>
                <a:gd name="connsiteX4" fmla="*/ 86000 w 1202109"/>
                <a:gd name="connsiteY4" fmla="*/ 0 h 611752"/>
                <a:gd name="connsiteX5" fmla="*/ 1116110 w 1202109"/>
                <a:gd name="connsiteY5" fmla="*/ 0 h 611752"/>
                <a:gd name="connsiteX6" fmla="*/ 1202110 w 1202109"/>
                <a:gd name="connsiteY6" fmla="*/ 86046 h 611752"/>
                <a:gd name="connsiteX7" fmla="*/ 1202110 w 1202109"/>
                <a:gd name="connsiteY7" fmla="*/ 525707 h 611752"/>
                <a:gd name="connsiteX8" fmla="*/ 1116110 w 1202109"/>
                <a:gd name="connsiteY8" fmla="*/ 611753 h 6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109" h="611752">
                  <a:moveTo>
                    <a:pt x="1116110" y="611753"/>
                  </a:moveTo>
                  <a:lnTo>
                    <a:pt x="86000" y="611753"/>
                  </a:lnTo>
                  <a:cubicBezTo>
                    <a:pt x="38505" y="611753"/>
                    <a:pt x="0" y="573245"/>
                    <a:pt x="0" y="525707"/>
                  </a:cubicBezTo>
                  <a:lnTo>
                    <a:pt x="0" y="86046"/>
                  </a:lnTo>
                  <a:cubicBezTo>
                    <a:pt x="0" y="38508"/>
                    <a:pt x="38505" y="0"/>
                    <a:pt x="86000" y="0"/>
                  </a:cubicBezTo>
                  <a:lnTo>
                    <a:pt x="1116110" y="0"/>
                  </a:lnTo>
                  <a:cubicBezTo>
                    <a:pt x="1163605" y="0"/>
                    <a:pt x="1202110" y="38508"/>
                    <a:pt x="1202110" y="86046"/>
                  </a:cubicBezTo>
                  <a:lnTo>
                    <a:pt x="1202110" y="525707"/>
                  </a:lnTo>
                  <a:cubicBezTo>
                    <a:pt x="1202110" y="573245"/>
                    <a:pt x="1163605" y="611753"/>
                    <a:pt x="1116110" y="611753"/>
                  </a:cubicBezTo>
                </a:path>
              </a:pathLst>
            </a:custGeom>
            <a:solidFill>
              <a:srgbClr val="2EDAE2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07F38BF-C0F7-491A-B71E-D640288426BF}"/>
                </a:ext>
              </a:extLst>
            </p:cNvPr>
            <p:cNvSpPr/>
            <p:nvPr/>
          </p:nvSpPr>
          <p:spPr>
            <a:xfrm>
              <a:off x="12902658" y="5535504"/>
              <a:ext cx="1745573" cy="428169"/>
            </a:xfrm>
            <a:custGeom>
              <a:avLst/>
              <a:gdLst>
                <a:gd name="connsiteX0" fmla="*/ 97874 w 1225888"/>
                <a:gd name="connsiteY0" fmla="*/ 23831 h 635583"/>
                <a:gd name="connsiteX1" fmla="*/ 23810 w 1225888"/>
                <a:gd name="connsiteY1" fmla="*/ 97961 h 635583"/>
                <a:gd name="connsiteX2" fmla="*/ 23810 w 1225888"/>
                <a:gd name="connsiteY2" fmla="*/ 537622 h 635583"/>
                <a:gd name="connsiteX3" fmla="*/ 97874 w 1225888"/>
                <a:gd name="connsiteY3" fmla="*/ 611753 h 635583"/>
                <a:gd name="connsiteX4" fmla="*/ 1127983 w 1225888"/>
                <a:gd name="connsiteY4" fmla="*/ 611753 h 635583"/>
                <a:gd name="connsiteX5" fmla="*/ 1202079 w 1225888"/>
                <a:gd name="connsiteY5" fmla="*/ 537622 h 635583"/>
                <a:gd name="connsiteX6" fmla="*/ 1202079 w 1225888"/>
                <a:gd name="connsiteY6" fmla="*/ 97961 h 635583"/>
                <a:gd name="connsiteX7" fmla="*/ 1127983 w 1225888"/>
                <a:gd name="connsiteY7" fmla="*/ 23831 h 635583"/>
                <a:gd name="connsiteX8" fmla="*/ 1127983 w 1225888"/>
                <a:gd name="connsiteY8" fmla="*/ 635583 h 635583"/>
                <a:gd name="connsiteX9" fmla="*/ 97874 w 1225888"/>
                <a:gd name="connsiteY9" fmla="*/ 635583 h 635583"/>
                <a:gd name="connsiteX10" fmla="*/ 0 w 1225888"/>
                <a:gd name="connsiteY10" fmla="*/ 537622 h 635583"/>
                <a:gd name="connsiteX11" fmla="*/ 0 w 1225888"/>
                <a:gd name="connsiteY11" fmla="*/ 97961 h 635583"/>
                <a:gd name="connsiteX12" fmla="*/ 97874 w 1225888"/>
                <a:gd name="connsiteY12" fmla="*/ 0 h 635583"/>
                <a:gd name="connsiteX13" fmla="*/ 1127983 w 1225888"/>
                <a:gd name="connsiteY13" fmla="*/ 0 h 635583"/>
                <a:gd name="connsiteX14" fmla="*/ 1225888 w 1225888"/>
                <a:gd name="connsiteY14" fmla="*/ 97961 h 635583"/>
                <a:gd name="connsiteX15" fmla="*/ 1225888 w 1225888"/>
                <a:gd name="connsiteY15" fmla="*/ 537622 h 635583"/>
                <a:gd name="connsiteX16" fmla="*/ 1127983 w 1225888"/>
                <a:gd name="connsiteY16" fmla="*/ 635583 h 63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5888" h="635583">
                  <a:moveTo>
                    <a:pt x="97874" y="23831"/>
                  </a:moveTo>
                  <a:cubicBezTo>
                    <a:pt x="57013" y="23831"/>
                    <a:pt x="23810" y="57064"/>
                    <a:pt x="23810" y="97961"/>
                  </a:cubicBezTo>
                  <a:lnTo>
                    <a:pt x="23810" y="537622"/>
                  </a:lnTo>
                  <a:cubicBezTo>
                    <a:pt x="23810" y="578489"/>
                    <a:pt x="57013" y="611753"/>
                    <a:pt x="97874" y="611753"/>
                  </a:cubicBezTo>
                  <a:lnTo>
                    <a:pt x="1127983" y="611753"/>
                  </a:lnTo>
                  <a:cubicBezTo>
                    <a:pt x="1168844" y="611753"/>
                    <a:pt x="1202079" y="578489"/>
                    <a:pt x="1202079" y="537622"/>
                  </a:cubicBezTo>
                  <a:lnTo>
                    <a:pt x="1202079" y="97961"/>
                  </a:lnTo>
                  <a:cubicBezTo>
                    <a:pt x="1202079" y="57064"/>
                    <a:pt x="1168844" y="23831"/>
                    <a:pt x="1127983" y="23831"/>
                  </a:cubicBezTo>
                  <a:close/>
                  <a:moveTo>
                    <a:pt x="1127983" y="635583"/>
                  </a:moveTo>
                  <a:lnTo>
                    <a:pt x="97874" y="635583"/>
                  </a:lnTo>
                  <a:cubicBezTo>
                    <a:pt x="43899" y="635583"/>
                    <a:pt x="0" y="591645"/>
                    <a:pt x="0" y="537622"/>
                  </a:cubicBezTo>
                  <a:lnTo>
                    <a:pt x="0" y="97961"/>
                  </a:lnTo>
                  <a:cubicBezTo>
                    <a:pt x="0" y="43938"/>
                    <a:pt x="43899" y="0"/>
                    <a:pt x="97874" y="0"/>
                  </a:cubicBezTo>
                  <a:lnTo>
                    <a:pt x="1127983" y="0"/>
                  </a:lnTo>
                  <a:cubicBezTo>
                    <a:pt x="1181989" y="0"/>
                    <a:pt x="1225888" y="43938"/>
                    <a:pt x="1225888" y="97961"/>
                  </a:cubicBezTo>
                  <a:lnTo>
                    <a:pt x="1225888" y="537622"/>
                  </a:lnTo>
                  <a:cubicBezTo>
                    <a:pt x="1225888" y="591645"/>
                    <a:pt x="1181989" y="635583"/>
                    <a:pt x="1127983" y="635583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0200ACAB-DD20-5FB9-0399-C669973B7752}"/>
                </a:ext>
              </a:extLst>
            </p:cNvPr>
            <p:cNvSpPr/>
            <p:nvPr/>
          </p:nvSpPr>
          <p:spPr>
            <a:xfrm>
              <a:off x="13609151" y="5553105"/>
              <a:ext cx="1014977" cy="395998"/>
            </a:xfrm>
            <a:custGeom>
              <a:avLst/>
              <a:gdLst>
                <a:gd name="connsiteX0" fmla="*/ 618121 w 712802"/>
                <a:gd name="connsiteY0" fmla="*/ 0 h 587828"/>
                <a:gd name="connsiteX1" fmla="*/ 267921 w 712802"/>
                <a:gd name="connsiteY1" fmla="*/ 0 h 587828"/>
                <a:gd name="connsiteX2" fmla="*/ 257938 w 712802"/>
                <a:gd name="connsiteY2" fmla="*/ 22031 h 587828"/>
                <a:gd name="connsiteX3" fmla="*/ 618121 w 712802"/>
                <a:gd name="connsiteY3" fmla="*/ 22031 h 587828"/>
                <a:gd name="connsiteX4" fmla="*/ 689768 w 712802"/>
                <a:gd name="connsiteY4" fmla="*/ 90576 h 587828"/>
                <a:gd name="connsiteX5" fmla="*/ 689768 w 712802"/>
                <a:gd name="connsiteY5" fmla="*/ 497253 h 587828"/>
                <a:gd name="connsiteX6" fmla="*/ 618121 w 712802"/>
                <a:gd name="connsiteY6" fmla="*/ 565797 h 587828"/>
                <a:gd name="connsiteX7" fmla="*/ 10045 w 712802"/>
                <a:gd name="connsiteY7" fmla="*/ 565797 h 587828"/>
                <a:gd name="connsiteX8" fmla="*/ 4991 w 712802"/>
                <a:gd name="connsiteY8" fmla="*/ 576813 h 587828"/>
                <a:gd name="connsiteX9" fmla="*/ 0 w 712802"/>
                <a:gd name="connsiteY9" fmla="*/ 587829 h 587828"/>
                <a:gd name="connsiteX10" fmla="*/ 618121 w 712802"/>
                <a:gd name="connsiteY10" fmla="*/ 587829 h 587828"/>
                <a:gd name="connsiteX11" fmla="*/ 712802 w 712802"/>
                <a:gd name="connsiteY11" fmla="*/ 497253 h 587828"/>
                <a:gd name="connsiteX12" fmla="*/ 712802 w 712802"/>
                <a:gd name="connsiteY12" fmla="*/ 90576 h 587828"/>
                <a:gd name="connsiteX13" fmla="*/ 618121 w 712802"/>
                <a:gd name="connsiteY13" fmla="*/ 0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2802" h="587828">
                  <a:moveTo>
                    <a:pt x="618121" y="0"/>
                  </a:moveTo>
                  <a:lnTo>
                    <a:pt x="267921" y="0"/>
                  </a:lnTo>
                  <a:lnTo>
                    <a:pt x="257938" y="22031"/>
                  </a:lnTo>
                  <a:lnTo>
                    <a:pt x="618121" y="22031"/>
                  </a:lnTo>
                  <a:cubicBezTo>
                    <a:pt x="657680" y="22031"/>
                    <a:pt x="689768" y="52813"/>
                    <a:pt x="689768" y="90576"/>
                  </a:cubicBezTo>
                  <a:lnTo>
                    <a:pt x="689768" y="497253"/>
                  </a:lnTo>
                  <a:cubicBezTo>
                    <a:pt x="689768" y="535078"/>
                    <a:pt x="657680" y="565797"/>
                    <a:pt x="618121" y="565797"/>
                  </a:cubicBezTo>
                  <a:lnTo>
                    <a:pt x="10045" y="565797"/>
                  </a:lnTo>
                  <a:lnTo>
                    <a:pt x="4991" y="576813"/>
                  </a:lnTo>
                  <a:lnTo>
                    <a:pt x="0" y="587829"/>
                  </a:lnTo>
                  <a:lnTo>
                    <a:pt x="618121" y="587829"/>
                  </a:lnTo>
                  <a:cubicBezTo>
                    <a:pt x="670329" y="587829"/>
                    <a:pt x="712802" y="547211"/>
                    <a:pt x="712802" y="497253"/>
                  </a:cubicBezTo>
                  <a:lnTo>
                    <a:pt x="712802" y="90576"/>
                  </a:lnTo>
                  <a:cubicBezTo>
                    <a:pt x="712802" y="40618"/>
                    <a:pt x="670329" y="0"/>
                    <a:pt x="618121" y="0"/>
                  </a:cubicBezTo>
                </a:path>
              </a:pathLst>
            </a:custGeom>
            <a:solidFill>
              <a:srgbClr val="04B5A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A504362-8349-7FC8-5684-148B9FB67A55}"/>
                </a:ext>
              </a:extLst>
            </p:cNvPr>
            <p:cNvSpPr/>
            <p:nvPr/>
          </p:nvSpPr>
          <p:spPr>
            <a:xfrm>
              <a:off x="13006618" y="6051824"/>
              <a:ext cx="1450597" cy="686873"/>
            </a:xfrm>
            <a:custGeom>
              <a:avLst/>
              <a:gdLst>
                <a:gd name="connsiteX0" fmla="*/ 1018732 w 1018731"/>
                <a:gd name="connsiteY0" fmla="*/ 509789 h 1019608"/>
                <a:gd name="connsiteX1" fmla="*/ 509366 w 1018731"/>
                <a:gd name="connsiteY1" fmla="*/ 1019608 h 1019608"/>
                <a:gd name="connsiteX2" fmla="*/ 0 w 1018731"/>
                <a:gd name="connsiteY2" fmla="*/ 509789 h 1019608"/>
                <a:gd name="connsiteX3" fmla="*/ 509366 w 1018731"/>
                <a:gd name="connsiteY3" fmla="*/ 0 h 1019608"/>
                <a:gd name="connsiteX4" fmla="*/ 1018732 w 1018731"/>
                <a:gd name="connsiteY4" fmla="*/ 509789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8731" h="1019608">
                  <a:moveTo>
                    <a:pt x="1018732" y="509789"/>
                  </a:moveTo>
                  <a:cubicBezTo>
                    <a:pt x="1018732" y="791353"/>
                    <a:pt x="790680" y="1019608"/>
                    <a:pt x="509366" y="1019608"/>
                  </a:cubicBezTo>
                  <a:cubicBezTo>
                    <a:pt x="228052" y="1019608"/>
                    <a:pt x="0" y="791353"/>
                    <a:pt x="0" y="509789"/>
                  </a:cubicBezTo>
                  <a:cubicBezTo>
                    <a:pt x="0" y="228255"/>
                    <a:pt x="228052" y="0"/>
                    <a:pt x="509366" y="0"/>
                  </a:cubicBezTo>
                  <a:cubicBezTo>
                    <a:pt x="790680" y="0"/>
                    <a:pt x="1018732" y="228255"/>
                    <a:pt x="1018732" y="509789"/>
                  </a:cubicBezTo>
                </a:path>
              </a:pathLst>
            </a:custGeom>
            <a:solidFill>
              <a:srgbClr val="2EDAE2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59E6B95-7A00-0715-68AD-519DA856FAA9}"/>
                </a:ext>
              </a:extLst>
            </p:cNvPr>
            <p:cNvSpPr/>
            <p:nvPr/>
          </p:nvSpPr>
          <p:spPr>
            <a:xfrm>
              <a:off x="12989667" y="6043797"/>
              <a:ext cx="1484501" cy="702927"/>
            </a:xfrm>
            <a:custGeom>
              <a:avLst/>
              <a:gdLst>
                <a:gd name="connsiteX0" fmla="*/ 521271 w 1042541"/>
                <a:gd name="connsiteY0" fmla="*/ 23831 h 1043439"/>
                <a:gd name="connsiteX1" fmla="*/ 23810 w 1042541"/>
                <a:gd name="connsiteY1" fmla="*/ 521704 h 1043439"/>
                <a:gd name="connsiteX2" fmla="*/ 521271 w 1042541"/>
                <a:gd name="connsiteY2" fmla="*/ 1019608 h 1043439"/>
                <a:gd name="connsiteX3" fmla="*/ 1018732 w 1042541"/>
                <a:gd name="connsiteY3" fmla="*/ 521704 h 1043439"/>
                <a:gd name="connsiteX4" fmla="*/ 521271 w 1042541"/>
                <a:gd name="connsiteY4" fmla="*/ 23831 h 1043439"/>
                <a:gd name="connsiteX5" fmla="*/ 521271 w 1042541"/>
                <a:gd name="connsiteY5" fmla="*/ 1043439 h 1043439"/>
                <a:gd name="connsiteX6" fmla="*/ 0 w 1042541"/>
                <a:gd name="connsiteY6" fmla="*/ 521704 h 1043439"/>
                <a:gd name="connsiteX7" fmla="*/ 521271 w 1042541"/>
                <a:gd name="connsiteY7" fmla="*/ 0 h 1043439"/>
                <a:gd name="connsiteX8" fmla="*/ 1042541 w 1042541"/>
                <a:gd name="connsiteY8" fmla="*/ 521704 h 1043439"/>
                <a:gd name="connsiteX9" fmla="*/ 521271 w 1042541"/>
                <a:gd name="connsiteY9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541" h="1043439">
                  <a:moveTo>
                    <a:pt x="521271" y="23831"/>
                  </a:moveTo>
                  <a:cubicBezTo>
                    <a:pt x="246963" y="23831"/>
                    <a:pt x="23810" y="247183"/>
                    <a:pt x="23810" y="521704"/>
                  </a:cubicBezTo>
                  <a:cubicBezTo>
                    <a:pt x="23810" y="796256"/>
                    <a:pt x="246963" y="1019608"/>
                    <a:pt x="521271" y="1019608"/>
                  </a:cubicBezTo>
                  <a:cubicBezTo>
                    <a:pt x="795578" y="1019608"/>
                    <a:pt x="1018732" y="796256"/>
                    <a:pt x="1018732" y="521704"/>
                  </a:cubicBezTo>
                  <a:cubicBezTo>
                    <a:pt x="1018732" y="247183"/>
                    <a:pt x="795578" y="23831"/>
                    <a:pt x="521271" y="23831"/>
                  </a:cubicBezTo>
                  <a:moveTo>
                    <a:pt x="521271" y="1043439"/>
                  </a:moveTo>
                  <a:cubicBezTo>
                    <a:pt x="233849" y="1043439"/>
                    <a:pt x="0" y="809412"/>
                    <a:pt x="0" y="521704"/>
                  </a:cubicBezTo>
                  <a:cubicBezTo>
                    <a:pt x="0" y="234027"/>
                    <a:pt x="233849" y="0"/>
                    <a:pt x="521271" y="0"/>
                  </a:cubicBezTo>
                  <a:cubicBezTo>
                    <a:pt x="808692" y="0"/>
                    <a:pt x="1042541" y="234027"/>
                    <a:pt x="1042541" y="521704"/>
                  </a:cubicBezTo>
                  <a:cubicBezTo>
                    <a:pt x="1042541" y="809412"/>
                    <a:pt x="808692" y="1043439"/>
                    <a:pt x="521271" y="1043439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A0EC0BE-8DFC-486A-DB6E-BA4C6911BD09}"/>
                </a:ext>
              </a:extLst>
            </p:cNvPr>
            <p:cNvSpPr/>
            <p:nvPr/>
          </p:nvSpPr>
          <p:spPr>
            <a:xfrm>
              <a:off x="13569156" y="6051824"/>
              <a:ext cx="319122" cy="686873"/>
            </a:xfrm>
            <a:custGeom>
              <a:avLst/>
              <a:gdLst>
                <a:gd name="connsiteX0" fmla="*/ 188400 w 224114"/>
                <a:gd name="connsiteY0" fmla="*/ 1019608 h 1019608"/>
                <a:gd name="connsiteX1" fmla="*/ 35715 w 224114"/>
                <a:gd name="connsiteY1" fmla="*/ 1019608 h 1019608"/>
                <a:gd name="connsiteX2" fmla="*/ 0 w 224114"/>
                <a:gd name="connsiteY2" fmla="*/ 983862 h 1019608"/>
                <a:gd name="connsiteX3" fmla="*/ 0 w 224114"/>
                <a:gd name="connsiteY3" fmla="*/ 35746 h 1019608"/>
                <a:gd name="connsiteX4" fmla="*/ 35715 w 224114"/>
                <a:gd name="connsiteY4" fmla="*/ 0 h 1019608"/>
                <a:gd name="connsiteX5" fmla="*/ 188400 w 224114"/>
                <a:gd name="connsiteY5" fmla="*/ 0 h 1019608"/>
                <a:gd name="connsiteX6" fmla="*/ 224115 w 224114"/>
                <a:gd name="connsiteY6" fmla="*/ 35746 h 1019608"/>
                <a:gd name="connsiteX7" fmla="*/ 224115 w 224114"/>
                <a:gd name="connsiteY7" fmla="*/ 983862 h 1019608"/>
                <a:gd name="connsiteX8" fmla="*/ 188400 w 224114"/>
                <a:gd name="connsiteY8" fmla="*/ 1019608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14" h="1019608">
                  <a:moveTo>
                    <a:pt x="188400" y="1019608"/>
                  </a:moveTo>
                  <a:lnTo>
                    <a:pt x="35715" y="1019608"/>
                  </a:lnTo>
                  <a:cubicBezTo>
                    <a:pt x="16059" y="1019608"/>
                    <a:pt x="0" y="1003535"/>
                    <a:pt x="0" y="983862"/>
                  </a:cubicBezTo>
                  <a:lnTo>
                    <a:pt x="0" y="35746"/>
                  </a:lnTo>
                  <a:cubicBezTo>
                    <a:pt x="0" y="16073"/>
                    <a:pt x="16059" y="0"/>
                    <a:pt x="35715" y="0"/>
                  </a:cubicBezTo>
                  <a:lnTo>
                    <a:pt x="188400" y="0"/>
                  </a:lnTo>
                  <a:cubicBezTo>
                    <a:pt x="208056" y="0"/>
                    <a:pt x="224115" y="16073"/>
                    <a:pt x="224115" y="35746"/>
                  </a:cubicBezTo>
                  <a:lnTo>
                    <a:pt x="224115" y="983862"/>
                  </a:lnTo>
                  <a:cubicBezTo>
                    <a:pt x="224115" y="1003535"/>
                    <a:pt x="208056" y="1019608"/>
                    <a:pt x="188400" y="1019608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D4720769-7764-70A6-ECBC-6B7ED28F384F}"/>
                </a:ext>
              </a:extLst>
            </p:cNvPr>
            <p:cNvSpPr/>
            <p:nvPr/>
          </p:nvSpPr>
          <p:spPr>
            <a:xfrm>
              <a:off x="13552204" y="6043797"/>
              <a:ext cx="353025" cy="702927"/>
            </a:xfrm>
            <a:custGeom>
              <a:avLst/>
              <a:gdLst>
                <a:gd name="connsiteX0" fmla="*/ 47619 w 247924"/>
                <a:gd name="connsiteY0" fmla="*/ 23831 h 1043439"/>
                <a:gd name="connsiteX1" fmla="*/ 23810 w 247924"/>
                <a:gd name="connsiteY1" fmla="*/ 47662 h 1043439"/>
                <a:gd name="connsiteX2" fmla="*/ 23810 w 247924"/>
                <a:gd name="connsiteY2" fmla="*/ 995777 h 1043439"/>
                <a:gd name="connsiteX3" fmla="*/ 47619 w 247924"/>
                <a:gd name="connsiteY3" fmla="*/ 1019608 h 1043439"/>
                <a:gd name="connsiteX4" fmla="*/ 200305 w 247924"/>
                <a:gd name="connsiteY4" fmla="*/ 1019608 h 1043439"/>
                <a:gd name="connsiteX5" fmla="*/ 224115 w 247924"/>
                <a:gd name="connsiteY5" fmla="*/ 995777 h 1043439"/>
                <a:gd name="connsiteX6" fmla="*/ 224115 w 247924"/>
                <a:gd name="connsiteY6" fmla="*/ 47662 h 1043439"/>
                <a:gd name="connsiteX7" fmla="*/ 200305 w 247924"/>
                <a:gd name="connsiteY7" fmla="*/ 23831 h 1043439"/>
                <a:gd name="connsiteX8" fmla="*/ 47619 w 247924"/>
                <a:gd name="connsiteY8" fmla="*/ 23831 h 1043439"/>
                <a:gd name="connsiteX9" fmla="*/ 200305 w 247924"/>
                <a:gd name="connsiteY9" fmla="*/ 1043439 h 1043439"/>
                <a:gd name="connsiteX10" fmla="*/ 47619 w 247924"/>
                <a:gd name="connsiteY10" fmla="*/ 1043439 h 1043439"/>
                <a:gd name="connsiteX11" fmla="*/ 0 w 247924"/>
                <a:gd name="connsiteY11" fmla="*/ 995777 h 1043439"/>
                <a:gd name="connsiteX12" fmla="*/ 0 w 247924"/>
                <a:gd name="connsiteY12" fmla="*/ 47662 h 1043439"/>
                <a:gd name="connsiteX13" fmla="*/ 47619 w 247924"/>
                <a:gd name="connsiteY13" fmla="*/ 0 h 1043439"/>
                <a:gd name="connsiteX14" fmla="*/ 200305 w 247924"/>
                <a:gd name="connsiteY14" fmla="*/ 0 h 1043439"/>
                <a:gd name="connsiteX15" fmla="*/ 247924 w 247924"/>
                <a:gd name="connsiteY15" fmla="*/ 47662 h 1043439"/>
                <a:gd name="connsiteX16" fmla="*/ 247924 w 247924"/>
                <a:gd name="connsiteY16" fmla="*/ 995777 h 1043439"/>
                <a:gd name="connsiteX17" fmla="*/ 200305 w 247924"/>
                <a:gd name="connsiteY17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7924" h="1043439">
                  <a:moveTo>
                    <a:pt x="47619" y="23831"/>
                  </a:moveTo>
                  <a:cubicBezTo>
                    <a:pt x="34474" y="23831"/>
                    <a:pt x="23810" y="34505"/>
                    <a:pt x="23810" y="47662"/>
                  </a:cubicBezTo>
                  <a:lnTo>
                    <a:pt x="23810" y="995777"/>
                  </a:lnTo>
                  <a:cubicBezTo>
                    <a:pt x="23810" y="1008934"/>
                    <a:pt x="34474" y="1019608"/>
                    <a:pt x="47619" y="1019608"/>
                  </a:cubicBezTo>
                  <a:lnTo>
                    <a:pt x="200305" y="1019608"/>
                  </a:lnTo>
                  <a:cubicBezTo>
                    <a:pt x="213419" y="1019608"/>
                    <a:pt x="224115" y="1008934"/>
                    <a:pt x="224115" y="995777"/>
                  </a:cubicBezTo>
                  <a:lnTo>
                    <a:pt x="224115" y="47662"/>
                  </a:lnTo>
                  <a:cubicBezTo>
                    <a:pt x="224115" y="34505"/>
                    <a:pt x="213419" y="23831"/>
                    <a:pt x="200305" y="23831"/>
                  </a:cubicBezTo>
                  <a:lnTo>
                    <a:pt x="47619" y="23831"/>
                  </a:lnTo>
                  <a:moveTo>
                    <a:pt x="200305" y="1043439"/>
                  </a:moveTo>
                  <a:lnTo>
                    <a:pt x="47619" y="1043439"/>
                  </a:lnTo>
                  <a:cubicBezTo>
                    <a:pt x="21361" y="1043439"/>
                    <a:pt x="0" y="1022060"/>
                    <a:pt x="0" y="995777"/>
                  </a:cubicBezTo>
                  <a:lnTo>
                    <a:pt x="0" y="47662"/>
                  </a:lnTo>
                  <a:cubicBezTo>
                    <a:pt x="0" y="21380"/>
                    <a:pt x="21361" y="0"/>
                    <a:pt x="47619" y="0"/>
                  </a:cubicBezTo>
                  <a:lnTo>
                    <a:pt x="200305" y="0"/>
                  </a:lnTo>
                  <a:cubicBezTo>
                    <a:pt x="226564" y="0"/>
                    <a:pt x="247924" y="21380"/>
                    <a:pt x="247924" y="47662"/>
                  </a:cubicBezTo>
                  <a:lnTo>
                    <a:pt x="247924" y="995777"/>
                  </a:lnTo>
                  <a:cubicBezTo>
                    <a:pt x="247924" y="1022060"/>
                    <a:pt x="226564" y="1043439"/>
                    <a:pt x="200305" y="1043439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E464CF-A7D7-99E4-41D2-4B04F2BDA33F}"/>
                </a:ext>
              </a:extLst>
            </p:cNvPr>
            <p:cNvSpPr/>
            <p:nvPr/>
          </p:nvSpPr>
          <p:spPr>
            <a:xfrm>
              <a:off x="13903886" y="6071891"/>
              <a:ext cx="519848" cy="646696"/>
            </a:xfrm>
            <a:custGeom>
              <a:avLst/>
              <a:gdLst>
                <a:gd name="connsiteX0" fmla="*/ 0 w 365081"/>
                <a:gd name="connsiteY0" fmla="*/ 959969 h 959968"/>
                <a:gd name="connsiteX1" fmla="*/ 372 w 365081"/>
                <a:gd name="connsiteY1" fmla="*/ 954073 h 959968"/>
                <a:gd name="connsiteX2" fmla="*/ 372 w 365081"/>
                <a:gd name="connsiteY2" fmla="*/ 5958 h 959968"/>
                <a:gd name="connsiteX3" fmla="*/ 0 w 365081"/>
                <a:gd name="connsiteY3" fmla="*/ 0 h 959968"/>
                <a:gd name="connsiteX4" fmla="*/ 365082 w 365081"/>
                <a:gd name="connsiteY4" fmla="*/ 480000 h 959968"/>
                <a:gd name="connsiteX5" fmla="*/ 0 w 365081"/>
                <a:gd name="connsiteY5" fmla="*/ 959969 h 9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081" h="959968">
                  <a:moveTo>
                    <a:pt x="0" y="959969"/>
                  </a:moveTo>
                  <a:cubicBezTo>
                    <a:pt x="248" y="958045"/>
                    <a:pt x="372" y="956059"/>
                    <a:pt x="372" y="954073"/>
                  </a:cubicBezTo>
                  <a:lnTo>
                    <a:pt x="372" y="5958"/>
                  </a:lnTo>
                  <a:cubicBezTo>
                    <a:pt x="372" y="3941"/>
                    <a:pt x="248" y="1955"/>
                    <a:pt x="0" y="0"/>
                  </a:cubicBezTo>
                  <a:cubicBezTo>
                    <a:pt x="210257" y="58119"/>
                    <a:pt x="365082" y="251310"/>
                    <a:pt x="365082" y="480000"/>
                  </a:cubicBezTo>
                  <a:cubicBezTo>
                    <a:pt x="365082" y="708659"/>
                    <a:pt x="210257" y="901881"/>
                    <a:pt x="0" y="959969"/>
                  </a:cubicBezTo>
                </a:path>
              </a:pathLst>
            </a:custGeom>
            <a:solidFill>
              <a:srgbClr val="1BC0D1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835C6E27-43B3-C72D-C7DF-25FADFFCD85B}"/>
                </a:ext>
              </a:extLst>
            </p:cNvPr>
            <p:cNvSpPr/>
            <p:nvPr/>
          </p:nvSpPr>
          <p:spPr>
            <a:xfrm>
              <a:off x="13876315" y="6068484"/>
              <a:ext cx="28914" cy="653510"/>
            </a:xfrm>
            <a:custGeom>
              <a:avLst/>
              <a:gdLst>
                <a:gd name="connsiteX0" fmla="*/ 0 w 20306"/>
                <a:gd name="connsiteY0" fmla="*/ 970085 h 970084"/>
                <a:gd name="connsiteX1" fmla="*/ 1364 w 20306"/>
                <a:gd name="connsiteY1" fmla="*/ 959131 h 970084"/>
                <a:gd name="connsiteX2" fmla="*/ 1364 w 20306"/>
                <a:gd name="connsiteY2" fmla="*/ 10985 h 970084"/>
                <a:gd name="connsiteX3" fmla="*/ 0 w 20306"/>
                <a:gd name="connsiteY3" fmla="*/ 0 h 970084"/>
                <a:gd name="connsiteX4" fmla="*/ 19934 w 20306"/>
                <a:gd name="connsiteY4" fmla="*/ 5058 h 970084"/>
                <a:gd name="connsiteX5" fmla="*/ 20306 w 20306"/>
                <a:gd name="connsiteY5" fmla="*/ 11016 h 970084"/>
                <a:gd name="connsiteX6" fmla="*/ 20306 w 20306"/>
                <a:gd name="connsiteY6" fmla="*/ 959131 h 970084"/>
                <a:gd name="connsiteX7" fmla="*/ 19934 w 20306"/>
                <a:gd name="connsiteY7" fmla="*/ 965027 h 970084"/>
                <a:gd name="connsiteX8" fmla="*/ 0 w 20306"/>
                <a:gd name="connsiteY8" fmla="*/ 970085 h 97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06" h="970084">
                  <a:moveTo>
                    <a:pt x="0" y="970085"/>
                  </a:moveTo>
                  <a:cubicBezTo>
                    <a:pt x="868" y="966578"/>
                    <a:pt x="1364" y="962855"/>
                    <a:pt x="1364" y="959131"/>
                  </a:cubicBezTo>
                  <a:lnTo>
                    <a:pt x="1364" y="10985"/>
                  </a:lnTo>
                  <a:cubicBezTo>
                    <a:pt x="1364" y="7230"/>
                    <a:pt x="868" y="3506"/>
                    <a:pt x="0" y="0"/>
                  </a:cubicBezTo>
                  <a:cubicBezTo>
                    <a:pt x="6696" y="1583"/>
                    <a:pt x="13362" y="3258"/>
                    <a:pt x="19934" y="5058"/>
                  </a:cubicBezTo>
                  <a:cubicBezTo>
                    <a:pt x="20182" y="7013"/>
                    <a:pt x="20306" y="8999"/>
                    <a:pt x="20306" y="11016"/>
                  </a:cubicBezTo>
                  <a:lnTo>
                    <a:pt x="20306" y="959131"/>
                  </a:lnTo>
                  <a:cubicBezTo>
                    <a:pt x="20306" y="961117"/>
                    <a:pt x="20182" y="963103"/>
                    <a:pt x="19934" y="965027"/>
                  </a:cubicBezTo>
                  <a:cubicBezTo>
                    <a:pt x="13362" y="966827"/>
                    <a:pt x="6696" y="968533"/>
                    <a:pt x="0" y="970085"/>
                  </a:cubicBezTo>
                </a:path>
              </a:pathLst>
            </a:custGeom>
            <a:solidFill>
              <a:srgbClr val="2C748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5EDF54F-FA5D-F017-3E96-02CD3B1C7831}"/>
                </a:ext>
              </a:extLst>
            </p:cNvPr>
            <p:cNvSpPr/>
            <p:nvPr/>
          </p:nvSpPr>
          <p:spPr>
            <a:xfrm>
              <a:off x="13557854" y="6051824"/>
              <a:ext cx="319122" cy="686873"/>
            </a:xfrm>
            <a:custGeom>
              <a:avLst/>
              <a:gdLst>
                <a:gd name="connsiteX0" fmla="*/ 188400 w 224114"/>
                <a:gd name="connsiteY0" fmla="*/ 1019608 h 1019608"/>
                <a:gd name="connsiteX1" fmla="*/ 35715 w 224114"/>
                <a:gd name="connsiteY1" fmla="*/ 1019608 h 1019608"/>
                <a:gd name="connsiteX2" fmla="*/ 0 w 224114"/>
                <a:gd name="connsiteY2" fmla="*/ 983862 h 1019608"/>
                <a:gd name="connsiteX3" fmla="*/ 0 w 224114"/>
                <a:gd name="connsiteY3" fmla="*/ 35746 h 1019608"/>
                <a:gd name="connsiteX4" fmla="*/ 35715 w 224114"/>
                <a:gd name="connsiteY4" fmla="*/ 0 h 1019608"/>
                <a:gd name="connsiteX5" fmla="*/ 188400 w 224114"/>
                <a:gd name="connsiteY5" fmla="*/ 0 h 1019608"/>
                <a:gd name="connsiteX6" fmla="*/ 224115 w 224114"/>
                <a:gd name="connsiteY6" fmla="*/ 35746 h 1019608"/>
                <a:gd name="connsiteX7" fmla="*/ 224115 w 224114"/>
                <a:gd name="connsiteY7" fmla="*/ 983862 h 1019608"/>
                <a:gd name="connsiteX8" fmla="*/ 188400 w 224114"/>
                <a:gd name="connsiteY8" fmla="*/ 1019608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14" h="1019608">
                  <a:moveTo>
                    <a:pt x="188400" y="1019608"/>
                  </a:moveTo>
                  <a:lnTo>
                    <a:pt x="35715" y="1019608"/>
                  </a:lnTo>
                  <a:cubicBezTo>
                    <a:pt x="16059" y="1019608"/>
                    <a:pt x="0" y="1003535"/>
                    <a:pt x="0" y="983862"/>
                  </a:cubicBezTo>
                  <a:lnTo>
                    <a:pt x="0" y="35746"/>
                  </a:lnTo>
                  <a:cubicBezTo>
                    <a:pt x="0" y="16073"/>
                    <a:pt x="16059" y="0"/>
                    <a:pt x="35715" y="0"/>
                  </a:cubicBezTo>
                  <a:lnTo>
                    <a:pt x="188400" y="0"/>
                  </a:lnTo>
                  <a:cubicBezTo>
                    <a:pt x="208056" y="0"/>
                    <a:pt x="224115" y="16073"/>
                    <a:pt x="224115" y="35746"/>
                  </a:cubicBezTo>
                  <a:lnTo>
                    <a:pt x="224115" y="983862"/>
                  </a:lnTo>
                  <a:cubicBezTo>
                    <a:pt x="224115" y="1003535"/>
                    <a:pt x="208056" y="1019608"/>
                    <a:pt x="188400" y="1019608"/>
                  </a:cubicBezTo>
                </a:path>
              </a:pathLst>
            </a:custGeom>
            <a:solidFill>
              <a:srgbClr val="04A1BC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1EA1C331-42DA-BEF0-D6B0-32012C9EF4C4}"/>
                </a:ext>
              </a:extLst>
            </p:cNvPr>
            <p:cNvSpPr/>
            <p:nvPr/>
          </p:nvSpPr>
          <p:spPr>
            <a:xfrm>
              <a:off x="13540902" y="6043797"/>
              <a:ext cx="353025" cy="702927"/>
            </a:xfrm>
            <a:custGeom>
              <a:avLst/>
              <a:gdLst>
                <a:gd name="connsiteX0" fmla="*/ 47619 w 247924"/>
                <a:gd name="connsiteY0" fmla="*/ 23831 h 1043439"/>
                <a:gd name="connsiteX1" fmla="*/ 23810 w 247924"/>
                <a:gd name="connsiteY1" fmla="*/ 47662 h 1043439"/>
                <a:gd name="connsiteX2" fmla="*/ 23810 w 247924"/>
                <a:gd name="connsiteY2" fmla="*/ 995777 h 1043439"/>
                <a:gd name="connsiteX3" fmla="*/ 47619 w 247924"/>
                <a:gd name="connsiteY3" fmla="*/ 1019608 h 1043439"/>
                <a:gd name="connsiteX4" fmla="*/ 200305 w 247924"/>
                <a:gd name="connsiteY4" fmla="*/ 1019608 h 1043439"/>
                <a:gd name="connsiteX5" fmla="*/ 224115 w 247924"/>
                <a:gd name="connsiteY5" fmla="*/ 995777 h 1043439"/>
                <a:gd name="connsiteX6" fmla="*/ 224115 w 247924"/>
                <a:gd name="connsiteY6" fmla="*/ 47662 h 1043439"/>
                <a:gd name="connsiteX7" fmla="*/ 200305 w 247924"/>
                <a:gd name="connsiteY7" fmla="*/ 23831 h 1043439"/>
                <a:gd name="connsiteX8" fmla="*/ 200305 w 247924"/>
                <a:gd name="connsiteY8" fmla="*/ 1043439 h 1043439"/>
                <a:gd name="connsiteX9" fmla="*/ 47619 w 247924"/>
                <a:gd name="connsiteY9" fmla="*/ 1043439 h 1043439"/>
                <a:gd name="connsiteX10" fmla="*/ 0 w 247924"/>
                <a:gd name="connsiteY10" fmla="*/ 995777 h 1043439"/>
                <a:gd name="connsiteX11" fmla="*/ 0 w 247924"/>
                <a:gd name="connsiteY11" fmla="*/ 47662 h 1043439"/>
                <a:gd name="connsiteX12" fmla="*/ 47619 w 247924"/>
                <a:gd name="connsiteY12" fmla="*/ 0 h 1043439"/>
                <a:gd name="connsiteX13" fmla="*/ 200305 w 247924"/>
                <a:gd name="connsiteY13" fmla="*/ 0 h 1043439"/>
                <a:gd name="connsiteX14" fmla="*/ 247924 w 247924"/>
                <a:gd name="connsiteY14" fmla="*/ 47662 h 1043439"/>
                <a:gd name="connsiteX15" fmla="*/ 247924 w 247924"/>
                <a:gd name="connsiteY15" fmla="*/ 995777 h 1043439"/>
                <a:gd name="connsiteX16" fmla="*/ 200305 w 247924"/>
                <a:gd name="connsiteY16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924" h="1043439">
                  <a:moveTo>
                    <a:pt x="47619" y="23831"/>
                  </a:moveTo>
                  <a:cubicBezTo>
                    <a:pt x="34474" y="23831"/>
                    <a:pt x="23810" y="34505"/>
                    <a:pt x="23810" y="47662"/>
                  </a:cubicBezTo>
                  <a:lnTo>
                    <a:pt x="23810" y="995777"/>
                  </a:lnTo>
                  <a:cubicBezTo>
                    <a:pt x="23810" y="1008934"/>
                    <a:pt x="34474" y="1019608"/>
                    <a:pt x="47619" y="1019608"/>
                  </a:cubicBezTo>
                  <a:lnTo>
                    <a:pt x="200305" y="1019608"/>
                  </a:lnTo>
                  <a:cubicBezTo>
                    <a:pt x="213419" y="1019608"/>
                    <a:pt x="224115" y="1008934"/>
                    <a:pt x="224115" y="995777"/>
                  </a:cubicBezTo>
                  <a:lnTo>
                    <a:pt x="224115" y="47662"/>
                  </a:lnTo>
                  <a:cubicBezTo>
                    <a:pt x="224115" y="34505"/>
                    <a:pt x="213419" y="23831"/>
                    <a:pt x="200305" y="23831"/>
                  </a:cubicBezTo>
                  <a:close/>
                  <a:moveTo>
                    <a:pt x="200305" y="1043439"/>
                  </a:moveTo>
                  <a:lnTo>
                    <a:pt x="47619" y="1043439"/>
                  </a:lnTo>
                  <a:cubicBezTo>
                    <a:pt x="21361" y="1043439"/>
                    <a:pt x="0" y="1022060"/>
                    <a:pt x="0" y="995777"/>
                  </a:cubicBezTo>
                  <a:lnTo>
                    <a:pt x="0" y="47662"/>
                  </a:lnTo>
                  <a:cubicBezTo>
                    <a:pt x="0" y="21380"/>
                    <a:pt x="21361" y="0"/>
                    <a:pt x="47619" y="0"/>
                  </a:cubicBezTo>
                  <a:lnTo>
                    <a:pt x="200305" y="0"/>
                  </a:lnTo>
                  <a:cubicBezTo>
                    <a:pt x="226564" y="0"/>
                    <a:pt x="247924" y="21380"/>
                    <a:pt x="247924" y="47662"/>
                  </a:cubicBezTo>
                  <a:lnTo>
                    <a:pt x="247924" y="995777"/>
                  </a:lnTo>
                  <a:cubicBezTo>
                    <a:pt x="247924" y="1022060"/>
                    <a:pt x="226564" y="1043439"/>
                    <a:pt x="200305" y="1043439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9C85B46-917C-8545-8994-637DBA30D930}"/>
                </a:ext>
              </a:extLst>
            </p:cNvPr>
            <p:cNvSpPr/>
            <p:nvPr/>
          </p:nvSpPr>
          <p:spPr>
            <a:xfrm>
              <a:off x="12930866" y="6873045"/>
              <a:ext cx="435179" cy="109911"/>
            </a:xfrm>
            <a:custGeom>
              <a:avLst/>
              <a:gdLst>
                <a:gd name="connsiteX0" fmla="*/ 273873 w 305619"/>
                <a:gd name="connsiteY0" fmla="*/ 163155 h 163154"/>
                <a:gd name="connsiteX1" fmla="*/ 31746 w 305619"/>
                <a:gd name="connsiteY1" fmla="*/ 163155 h 163154"/>
                <a:gd name="connsiteX2" fmla="*/ 0 w 305619"/>
                <a:gd name="connsiteY2" fmla="*/ 131380 h 163154"/>
                <a:gd name="connsiteX3" fmla="*/ 0 w 305619"/>
                <a:gd name="connsiteY3" fmla="*/ 31775 h 163154"/>
                <a:gd name="connsiteX4" fmla="*/ 31746 w 305619"/>
                <a:gd name="connsiteY4" fmla="*/ 0 h 163154"/>
                <a:gd name="connsiteX5" fmla="*/ 273873 w 305619"/>
                <a:gd name="connsiteY5" fmla="*/ 0 h 163154"/>
                <a:gd name="connsiteX6" fmla="*/ 305619 w 305619"/>
                <a:gd name="connsiteY6" fmla="*/ 31775 h 163154"/>
                <a:gd name="connsiteX7" fmla="*/ 305619 w 305619"/>
                <a:gd name="connsiteY7" fmla="*/ 131380 h 163154"/>
                <a:gd name="connsiteX8" fmla="*/ 273873 w 305619"/>
                <a:gd name="connsiteY8" fmla="*/ 163155 h 1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163154">
                  <a:moveTo>
                    <a:pt x="273873" y="163155"/>
                  </a:moveTo>
                  <a:lnTo>
                    <a:pt x="31746" y="163155"/>
                  </a:lnTo>
                  <a:cubicBezTo>
                    <a:pt x="14292" y="163155"/>
                    <a:pt x="0" y="148850"/>
                    <a:pt x="0" y="131380"/>
                  </a:cubicBezTo>
                  <a:lnTo>
                    <a:pt x="0" y="31775"/>
                  </a:lnTo>
                  <a:cubicBezTo>
                    <a:pt x="0" y="14305"/>
                    <a:pt x="14292" y="0"/>
                    <a:pt x="31746" y="0"/>
                  </a:cubicBezTo>
                  <a:lnTo>
                    <a:pt x="273873" y="0"/>
                  </a:lnTo>
                  <a:cubicBezTo>
                    <a:pt x="291358" y="0"/>
                    <a:pt x="305619" y="14305"/>
                    <a:pt x="305619" y="31775"/>
                  </a:cubicBezTo>
                  <a:lnTo>
                    <a:pt x="305619" y="131380"/>
                  </a:lnTo>
                  <a:cubicBezTo>
                    <a:pt x="305619" y="148850"/>
                    <a:pt x="291358" y="163155"/>
                    <a:pt x="273873" y="163155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C5CAC34-6B86-4291-7051-9EA122A9F643}"/>
                </a:ext>
              </a:extLst>
            </p:cNvPr>
            <p:cNvSpPr/>
            <p:nvPr/>
          </p:nvSpPr>
          <p:spPr>
            <a:xfrm>
              <a:off x="12913959" y="6865018"/>
              <a:ext cx="469038" cy="125965"/>
            </a:xfrm>
            <a:custGeom>
              <a:avLst/>
              <a:gdLst>
                <a:gd name="connsiteX0" fmla="*/ 43651 w 329398"/>
                <a:gd name="connsiteY0" fmla="*/ 23831 h 186985"/>
                <a:gd name="connsiteX1" fmla="*/ 23810 w 329398"/>
                <a:gd name="connsiteY1" fmla="*/ 43690 h 186985"/>
                <a:gd name="connsiteX2" fmla="*/ 23810 w 329398"/>
                <a:gd name="connsiteY2" fmla="*/ 143296 h 186985"/>
                <a:gd name="connsiteX3" fmla="*/ 43651 w 329398"/>
                <a:gd name="connsiteY3" fmla="*/ 163155 h 186985"/>
                <a:gd name="connsiteX4" fmla="*/ 285747 w 329398"/>
                <a:gd name="connsiteY4" fmla="*/ 163155 h 186985"/>
                <a:gd name="connsiteX5" fmla="*/ 305588 w 329398"/>
                <a:gd name="connsiteY5" fmla="*/ 143296 h 186985"/>
                <a:gd name="connsiteX6" fmla="*/ 305588 w 329398"/>
                <a:gd name="connsiteY6" fmla="*/ 43690 h 186985"/>
                <a:gd name="connsiteX7" fmla="*/ 285747 w 329398"/>
                <a:gd name="connsiteY7" fmla="*/ 23831 h 186985"/>
                <a:gd name="connsiteX8" fmla="*/ 285747 w 329398"/>
                <a:gd name="connsiteY8" fmla="*/ 186986 h 186985"/>
                <a:gd name="connsiteX9" fmla="*/ 43651 w 329398"/>
                <a:gd name="connsiteY9" fmla="*/ 186986 h 186985"/>
                <a:gd name="connsiteX10" fmla="*/ 0 w 329398"/>
                <a:gd name="connsiteY10" fmla="*/ 143296 h 186985"/>
                <a:gd name="connsiteX11" fmla="*/ 0 w 329398"/>
                <a:gd name="connsiteY11" fmla="*/ 43690 h 186985"/>
                <a:gd name="connsiteX12" fmla="*/ 43651 w 329398"/>
                <a:gd name="connsiteY12" fmla="*/ 0 h 186985"/>
                <a:gd name="connsiteX13" fmla="*/ 285747 w 329398"/>
                <a:gd name="connsiteY13" fmla="*/ 0 h 186985"/>
                <a:gd name="connsiteX14" fmla="*/ 329398 w 329398"/>
                <a:gd name="connsiteY14" fmla="*/ 43690 h 186985"/>
                <a:gd name="connsiteX15" fmla="*/ 329398 w 329398"/>
                <a:gd name="connsiteY15" fmla="*/ 143296 h 186985"/>
                <a:gd name="connsiteX16" fmla="*/ 285747 w 329398"/>
                <a:gd name="connsiteY16" fmla="*/ 186986 h 18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86985">
                  <a:moveTo>
                    <a:pt x="43651" y="23831"/>
                  </a:moveTo>
                  <a:cubicBezTo>
                    <a:pt x="32707" y="23831"/>
                    <a:pt x="23810" y="32736"/>
                    <a:pt x="23810" y="43690"/>
                  </a:cubicBezTo>
                  <a:lnTo>
                    <a:pt x="23810" y="143296"/>
                  </a:lnTo>
                  <a:cubicBezTo>
                    <a:pt x="23810" y="154249"/>
                    <a:pt x="32707" y="163155"/>
                    <a:pt x="43651" y="163155"/>
                  </a:cubicBezTo>
                  <a:lnTo>
                    <a:pt x="285747" y="163155"/>
                  </a:lnTo>
                  <a:cubicBezTo>
                    <a:pt x="296691" y="163155"/>
                    <a:pt x="305588" y="154249"/>
                    <a:pt x="305588" y="143296"/>
                  </a:cubicBezTo>
                  <a:lnTo>
                    <a:pt x="305588" y="43690"/>
                  </a:lnTo>
                  <a:cubicBezTo>
                    <a:pt x="305588" y="32736"/>
                    <a:pt x="296691" y="23831"/>
                    <a:pt x="285747" y="23831"/>
                  </a:cubicBezTo>
                  <a:close/>
                  <a:moveTo>
                    <a:pt x="285747" y="186986"/>
                  </a:moveTo>
                  <a:lnTo>
                    <a:pt x="43651" y="186986"/>
                  </a:lnTo>
                  <a:cubicBezTo>
                    <a:pt x="19562" y="186986"/>
                    <a:pt x="0" y="167375"/>
                    <a:pt x="0" y="143296"/>
                  </a:cubicBezTo>
                  <a:lnTo>
                    <a:pt x="0" y="43690"/>
                  </a:lnTo>
                  <a:cubicBezTo>
                    <a:pt x="0" y="19611"/>
                    <a:pt x="19562" y="0"/>
                    <a:pt x="43651" y="0"/>
                  </a:cubicBezTo>
                  <a:lnTo>
                    <a:pt x="285747" y="0"/>
                  </a:lnTo>
                  <a:cubicBezTo>
                    <a:pt x="309836" y="0"/>
                    <a:pt x="329398" y="19611"/>
                    <a:pt x="329398" y="43690"/>
                  </a:cubicBezTo>
                  <a:lnTo>
                    <a:pt x="329398" y="143296"/>
                  </a:lnTo>
                  <a:cubicBezTo>
                    <a:pt x="329398" y="167375"/>
                    <a:pt x="309836" y="186986"/>
                    <a:pt x="285747" y="186986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8BDD14E-49BF-30AE-DC28-EFF3816E4AF9}"/>
                </a:ext>
              </a:extLst>
            </p:cNvPr>
            <p:cNvSpPr/>
            <p:nvPr/>
          </p:nvSpPr>
          <p:spPr>
            <a:xfrm>
              <a:off x="12919565" y="6862342"/>
              <a:ext cx="435179" cy="109911"/>
            </a:xfrm>
            <a:custGeom>
              <a:avLst/>
              <a:gdLst>
                <a:gd name="connsiteX0" fmla="*/ 273873 w 305619"/>
                <a:gd name="connsiteY0" fmla="*/ 163155 h 163154"/>
                <a:gd name="connsiteX1" fmla="*/ 31746 w 305619"/>
                <a:gd name="connsiteY1" fmla="*/ 163155 h 163154"/>
                <a:gd name="connsiteX2" fmla="*/ 0 w 305619"/>
                <a:gd name="connsiteY2" fmla="*/ 131380 h 163154"/>
                <a:gd name="connsiteX3" fmla="*/ 0 w 305619"/>
                <a:gd name="connsiteY3" fmla="*/ 31775 h 163154"/>
                <a:gd name="connsiteX4" fmla="*/ 31746 w 305619"/>
                <a:gd name="connsiteY4" fmla="*/ 0 h 163154"/>
                <a:gd name="connsiteX5" fmla="*/ 273873 w 305619"/>
                <a:gd name="connsiteY5" fmla="*/ 0 h 163154"/>
                <a:gd name="connsiteX6" fmla="*/ 305619 w 305619"/>
                <a:gd name="connsiteY6" fmla="*/ 31775 h 163154"/>
                <a:gd name="connsiteX7" fmla="*/ 305619 w 305619"/>
                <a:gd name="connsiteY7" fmla="*/ 131380 h 163154"/>
                <a:gd name="connsiteX8" fmla="*/ 273873 w 305619"/>
                <a:gd name="connsiteY8" fmla="*/ 163155 h 1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163154">
                  <a:moveTo>
                    <a:pt x="273873" y="163155"/>
                  </a:moveTo>
                  <a:lnTo>
                    <a:pt x="31746" y="163155"/>
                  </a:lnTo>
                  <a:cubicBezTo>
                    <a:pt x="14292" y="163155"/>
                    <a:pt x="0" y="148850"/>
                    <a:pt x="0" y="131380"/>
                  </a:cubicBezTo>
                  <a:lnTo>
                    <a:pt x="0" y="31775"/>
                  </a:lnTo>
                  <a:cubicBezTo>
                    <a:pt x="0" y="14305"/>
                    <a:pt x="14292" y="0"/>
                    <a:pt x="31746" y="0"/>
                  </a:cubicBezTo>
                  <a:lnTo>
                    <a:pt x="273873" y="0"/>
                  </a:lnTo>
                  <a:cubicBezTo>
                    <a:pt x="291358" y="0"/>
                    <a:pt x="305619" y="14305"/>
                    <a:pt x="305619" y="31775"/>
                  </a:cubicBezTo>
                  <a:lnTo>
                    <a:pt x="305619" y="131380"/>
                  </a:lnTo>
                  <a:cubicBezTo>
                    <a:pt x="305619" y="148850"/>
                    <a:pt x="291358" y="163155"/>
                    <a:pt x="273873" y="163155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C8AE17A-941F-AA21-015A-D9584EBC8612}"/>
                </a:ext>
              </a:extLst>
            </p:cNvPr>
            <p:cNvSpPr/>
            <p:nvPr/>
          </p:nvSpPr>
          <p:spPr>
            <a:xfrm>
              <a:off x="12902658" y="6854315"/>
              <a:ext cx="469038" cy="125965"/>
            </a:xfrm>
            <a:custGeom>
              <a:avLst/>
              <a:gdLst>
                <a:gd name="connsiteX0" fmla="*/ 43651 w 329398"/>
                <a:gd name="connsiteY0" fmla="*/ 23831 h 186985"/>
                <a:gd name="connsiteX1" fmla="*/ 23810 w 329398"/>
                <a:gd name="connsiteY1" fmla="*/ 43690 h 186985"/>
                <a:gd name="connsiteX2" fmla="*/ 23810 w 329398"/>
                <a:gd name="connsiteY2" fmla="*/ 143296 h 186985"/>
                <a:gd name="connsiteX3" fmla="*/ 43651 w 329398"/>
                <a:gd name="connsiteY3" fmla="*/ 163155 h 186985"/>
                <a:gd name="connsiteX4" fmla="*/ 285747 w 329398"/>
                <a:gd name="connsiteY4" fmla="*/ 163155 h 186985"/>
                <a:gd name="connsiteX5" fmla="*/ 305588 w 329398"/>
                <a:gd name="connsiteY5" fmla="*/ 143296 h 186985"/>
                <a:gd name="connsiteX6" fmla="*/ 305588 w 329398"/>
                <a:gd name="connsiteY6" fmla="*/ 43690 h 186985"/>
                <a:gd name="connsiteX7" fmla="*/ 285747 w 329398"/>
                <a:gd name="connsiteY7" fmla="*/ 23831 h 186985"/>
                <a:gd name="connsiteX8" fmla="*/ 285747 w 329398"/>
                <a:gd name="connsiteY8" fmla="*/ 186986 h 186985"/>
                <a:gd name="connsiteX9" fmla="*/ 43651 w 329398"/>
                <a:gd name="connsiteY9" fmla="*/ 186986 h 186985"/>
                <a:gd name="connsiteX10" fmla="*/ 0 w 329398"/>
                <a:gd name="connsiteY10" fmla="*/ 143296 h 186985"/>
                <a:gd name="connsiteX11" fmla="*/ 0 w 329398"/>
                <a:gd name="connsiteY11" fmla="*/ 43690 h 186985"/>
                <a:gd name="connsiteX12" fmla="*/ 43651 w 329398"/>
                <a:gd name="connsiteY12" fmla="*/ 0 h 186985"/>
                <a:gd name="connsiteX13" fmla="*/ 285747 w 329398"/>
                <a:gd name="connsiteY13" fmla="*/ 0 h 186985"/>
                <a:gd name="connsiteX14" fmla="*/ 329398 w 329398"/>
                <a:gd name="connsiteY14" fmla="*/ 43690 h 186985"/>
                <a:gd name="connsiteX15" fmla="*/ 329398 w 329398"/>
                <a:gd name="connsiteY15" fmla="*/ 143296 h 186985"/>
                <a:gd name="connsiteX16" fmla="*/ 285747 w 329398"/>
                <a:gd name="connsiteY16" fmla="*/ 186986 h 18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86985">
                  <a:moveTo>
                    <a:pt x="43651" y="23831"/>
                  </a:moveTo>
                  <a:cubicBezTo>
                    <a:pt x="32707" y="23831"/>
                    <a:pt x="23810" y="32736"/>
                    <a:pt x="23810" y="43690"/>
                  </a:cubicBezTo>
                  <a:lnTo>
                    <a:pt x="23810" y="143296"/>
                  </a:lnTo>
                  <a:cubicBezTo>
                    <a:pt x="23810" y="154249"/>
                    <a:pt x="32707" y="163155"/>
                    <a:pt x="43651" y="163155"/>
                  </a:cubicBezTo>
                  <a:lnTo>
                    <a:pt x="285747" y="163155"/>
                  </a:lnTo>
                  <a:cubicBezTo>
                    <a:pt x="296691" y="163155"/>
                    <a:pt x="305588" y="154249"/>
                    <a:pt x="305588" y="143296"/>
                  </a:cubicBezTo>
                  <a:lnTo>
                    <a:pt x="305588" y="43690"/>
                  </a:lnTo>
                  <a:cubicBezTo>
                    <a:pt x="305588" y="32736"/>
                    <a:pt x="296691" y="23831"/>
                    <a:pt x="285747" y="23831"/>
                  </a:cubicBezTo>
                  <a:close/>
                  <a:moveTo>
                    <a:pt x="285747" y="186986"/>
                  </a:moveTo>
                  <a:lnTo>
                    <a:pt x="43651" y="186986"/>
                  </a:lnTo>
                  <a:cubicBezTo>
                    <a:pt x="19562" y="186986"/>
                    <a:pt x="0" y="167375"/>
                    <a:pt x="0" y="143296"/>
                  </a:cubicBezTo>
                  <a:lnTo>
                    <a:pt x="0" y="43690"/>
                  </a:lnTo>
                  <a:cubicBezTo>
                    <a:pt x="0" y="19611"/>
                    <a:pt x="19562" y="0"/>
                    <a:pt x="43651" y="0"/>
                  </a:cubicBezTo>
                  <a:lnTo>
                    <a:pt x="285747" y="0"/>
                  </a:lnTo>
                  <a:cubicBezTo>
                    <a:pt x="309836" y="0"/>
                    <a:pt x="329398" y="19611"/>
                    <a:pt x="329398" y="43690"/>
                  </a:cubicBezTo>
                  <a:lnTo>
                    <a:pt x="329398" y="143296"/>
                  </a:lnTo>
                  <a:cubicBezTo>
                    <a:pt x="329398" y="167375"/>
                    <a:pt x="309836" y="186986"/>
                    <a:pt x="285747" y="186986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93214F2-6C86-52AD-1CE1-6954833229F2}"/>
                </a:ext>
              </a:extLst>
            </p:cNvPr>
            <p:cNvSpPr/>
            <p:nvPr/>
          </p:nvSpPr>
          <p:spPr>
            <a:xfrm>
              <a:off x="13000218" y="6002220"/>
              <a:ext cx="174062" cy="82423"/>
            </a:xfrm>
            <a:custGeom>
              <a:avLst/>
              <a:gdLst>
                <a:gd name="connsiteX0" fmla="*/ 98432 w 122241"/>
                <a:gd name="connsiteY0" fmla="*/ 122351 h 122350"/>
                <a:gd name="connsiteX1" fmla="*/ 23810 w 122241"/>
                <a:gd name="connsiteY1" fmla="*/ 122351 h 122350"/>
                <a:gd name="connsiteX2" fmla="*/ 0 w 122241"/>
                <a:gd name="connsiteY2" fmla="*/ 98520 h 122350"/>
                <a:gd name="connsiteX3" fmla="*/ 0 w 122241"/>
                <a:gd name="connsiteY3" fmla="*/ 23831 h 122350"/>
                <a:gd name="connsiteX4" fmla="*/ 23810 w 122241"/>
                <a:gd name="connsiteY4" fmla="*/ 0 h 122350"/>
                <a:gd name="connsiteX5" fmla="*/ 98432 w 122241"/>
                <a:gd name="connsiteY5" fmla="*/ 0 h 122350"/>
                <a:gd name="connsiteX6" fmla="*/ 122242 w 122241"/>
                <a:gd name="connsiteY6" fmla="*/ 23831 h 122350"/>
                <a:gd name="connsiteX7" fmla="*/ 122242 w 122241"/>
                <a:gd name="connsiteY7" fmla="*/ 98520 h 122350"/>
                <a:gd name="connsiteX8" fmla="*/ 98432 w 122241"/>
                <a:gd name="connsiteY8" fmla="*/ 122351 h 1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41" h="122350">
                  <a:moveTo>
                    <a:pt x="98432" y="122351"/>
                  </a:moveTo>
                  <a:lnTo>
                    <a:pt x="23810" y="122351"/>
                  </a:lnTo>
                  <a:cubicBezTo>
                    <a:pt x="10727" y="122351"/>
                    <a:pt x="0" y="111645"/>
                    <a:pt x="0" y="98520"/>
                  </a:cubicBezTo>
                  <a:lnTo>
                    <a:pt x="0" y="23831"/>
                  </a:lnTo>
                  <a:cubicBezTo>
                    <a:pt x="0" y="10705"/>
                    <a:pt x="10727" y="0"/>
                    <a:pt x="23810" y="0"/>
                  </a:cubicBezTo>
                  <a:lnTo>
                    <a:pt x="98432" y="0"/>
                  </a:lnTo>
                  <a:cubicBezTo>
                    <a:pt x="111515" y="0"/>
                    <a:pt x="122242" y="10705"/>
                    <a:pt x="122242" y="23831"/>
                  </a:cubicBezTo>
                  <a:lnTo>
                    <a:pt x="122242" y="98520"/>
                  </a:lnTo>
                  <a:cubicBezTo>
                    <a:pt x="122242" y="111645"/>
                    <a:pt x="111515" y="122351"/>
                    <a:pt x="98432" y="122351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4FD21BC-22BC-7F23-1FF3-161391D3E3B1}"/>
                </a:ext>
              </a:extLst>
            </p:cNvPr>
            <p:cNvSpPr/>
            <p:nvPr/>
          </p:nvSpPr>
          <p:spPr>
            <a:xfrm>
              <a:off x="12983266" y="5994193"/>
              <a:ext cx="207966" cy="98477"/>
            </a:xfrm>
            <a:custGeom>
              <a:avLst/>
              <a:gdLst>
                <a:gd name="connsiteX0" fmla="*/ 35715 w 146051"/>
                <a:gd name="connsiteY0" fmla="*/ 23831 h 146181"/>
                <a:gd name="connsiteX1" fmla="*/ 23810 w 146051"/>
                <a:gd name="connsiteY1" fmla="*/ 35746 h 146181"/>
                <a:gd name="connsiteX2" fmla="*/ 23810 w 146051"/>
                <a:gd name="connsiteY2" fmla="*/ 110435 h 146181"/>
                <a:gd name="connsiteX3" fmla="*/ 35715 w 146051"/>
                <a:gd name="connsiteY3" fmla="*/ 122351 h 146181"/>
                <a:gd name="connsiteX4" fmla="*/ 110337 w 146051"/>
                <a:gd name="connsiteY4" fmla="*/ 122351 h 146181"/>
                <a:gd name="connsiteX5" fmla="*/ 122242 w 146051"/>
                <a:gd name="connsiteY5" fmla="*/ 110435 h 146181"/>
                <a:gd name="connsiteX6" fmla="*/ 122242 w 146051"/>
                <a:gd name="connsiteY6" fmla="*/ 35746 h 146181"/>
                <a:gd name="connsiteX7" fmla="*/ 110337 w 146051"/>
                <a:gd name="connsiteY7" fmla="*/ 23831 h 146181"/>
                <a:gd name="connsiteX8" fmla="*/ 110337 w 146051"/>
                <a:gd name="connsiteY8" fmla="*/ 146181 h 146181"/>
                <a:gd name="connsiteX9" fmla="*/ 35715 w 146051"/>
                <a:gd name="connsiteY9" fmla="*/ 146181 h 146181"/>
                <a:gd name="connsiteX10" fmla="*/ 0 w 146051"/>
                <a:gd name="connsiteY10" fmla="*/ 110435 h 146181"/>
                <a:gd name="connsiteX11" fmla="*/ 0 w 146051"/>
                <a:gd name="connsiteY11" fmla="*/ 35746 h 146181"/>
                <a:gd name="connsiteX12" fmla="*/ 35715 w 146051"/>
                <a:gd name="connsiteY12" fmla="*/ 0 h 146181"/>
                <a:gd name="connsiteX13" fmla="*/ 110337 w 146051"/>
                <a:gd name="connsiteY13" fmla="*/ 0 h 146181"/>
                <a:gd name="connsiteX14" fmla="*/ 146051 w 146051"/>
                <a:gd name="connsiteY14" fmla="*/ 35746 h 146181"/>
                <a:gd name="connsiteX15" fmla="*/ 146051 w 146051"/>
                <a:gd name="connsiteY15" fmla="*/ 110435 h 146181"/>
                <a:gd name="connsiteX16" fmla="*/ 110337 w 146051"/>
                <a:gd name="connsiteY16" fmla="*/ 146181 h 1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051" h="146181">
                  <a:moveTo>
                    <a:pt x="35715" y="23831"/>
                  </a:moveTo>
                  <a:cubicBezTo>
                    <a:pt x="29142" y="23831"/>
                    <a:pt x="23810" y="29168"/>
                    <a:pt x="23810" y="35746"/>
                  </a:cubicBezTo>
                  <a:lnTo>
                    <a:pt x="23810" y="110435"/>
                  </a:lnTo>
                  <a:cubicBezTo>
                    <a:pt x="23810" y="117013"/>
                    <a:pt x="29142" y="122351"/>
                    <a:pt x="35715" y="122351"/>
                  </a:cubicBezTo>
                  <a:lnTo>
                    <a:pt x="110337" y="122351"/>
                  </a:lnTo>
                  <a:cubicBezTo>
                    <a:pt x="116909" y="122351"/>
                    <a:pt x="122242" y="117013"/>
                    <a:pt x="122242" y="110435"/>
                  </a:cubicBezTo>
                  <a:lnTo>
                    <a:pt x="122242" y="35746"/>
                  </a:lnTo>
                  <a:cubicBezTo>
                    <a:pt x="122242" y="29168"/>
                    <a:pt x="116909" y="23831"/>
                    <a:pt x="110337" y="23831"/>
                  </a:cubicBezTo>
                  <a:close/>
                  <a:moveTo>
                    <a:pt x="110337" y="146181"/>
                  </a:moveTo>
                  <a:lnTo>
                    <a:pt x="35715" y="146181"/>
                  </a:lnTo>
                  <a:cubicBezTo>
                    <a:pt x="16028" y="146181"/>
                    <a:pt x="0" y="130139"/>
                    <a:pt x="0" y="110435"/>
                  </a:cubicBezTo>
                  <a:lnTo>
                    <a:pt x="0" y="35746"/>
                  </a:lnTo>
                  <a:cubicBezTo>
                    <a:pt x="0" y="16042"/>
                    <a:pt x="16028" y="0"/>
                    <a:pt x="35715" y="0"/>
                  </a:cubicBezTo>
                  <a:lnTo>
                    <a:pt x="110337" y="0"/>
                  </a:lnTo>
                  <a:cubicBezTo>
                    <a:pt x="130023" y="0"/>
                    <a:pt x="146051" y="16042"/>
                    <a:pt x="146051" y="35746"/>
                  </a:cubicBezTo>
                  <a:lnTo>
                    <a:pt x="146051" y="110435"/>
                  </a:lnTo>
                  <a:cubicBezTo>
                    <a:pt x="146051" y="130139"/>
                    <a:pt x="130023" y="146181"/>
                    <a:pt x="110337" y="146181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7A6D12C-C046-3C16-F7E5-D73065148247}"/>
                </a:ext>
              </a:extLst>
            </p:cNvPr>
            <p:cNvSpPr/>
            <p:nvPr/>
          </p:nvSpPr>
          <p:spPr>
            <a:xfrm>
              <a:off x="12977616" y="5996868"/>
              <a:ext cx="174062" cy="82423"/>
            </a:xfrm>
            <a:custGeom>
              <a:avLst/>
              <a:gdLst>
                <a:gd name="connsiteX0" fmla="*/ 98432 w 122241"/>
                <a:gd name="connsiteY0" fmla="*/ 122351 h 122350"/>
                <a:gd name="connsiteX1" fmla="*/ 23810 w 122241"/>
                <a:gd name="connsiteY1" fmla="*/ 122351 h 122350"/>
                <a:gd name="connsiteX2" fmla="*/ 0 w 122241"/>
                <a:gd name="connsiteY2" fmla="*/ 98520 h 122350"/>
                <a:gd name="connsiteX3" fmla="*/ 0 w 122241"/>
                <a:gd name="connsiteY3" fmla="*/ 23831 h 122350"/>
                <a:gd name="connsiteX4" fmla="*/ 23810 w 122241"/>
                <a:gd name="connsiteY4" fmla="*/ 0 h 122350"/>
                <a:gd name="connsiteX5" fmla="*/ 98432 w 122241"/>
                <a:gd name="connsiteY5" fmla="*/ 0 h 122350"/>
                <a:gd name="connsiteX6" fmla="*/ 122242 w 122241"/>
                <a:gd name="connsiteY6" fmla="*/ 23831 h 122350"/>
                <a:gd name="connsiteX7" fmla="*/ 122242 w 122241"/>
                <a:gd name="connsiteY7" fmla="*/ 98520 h 122350"/>
                <a:gd name="connsiteX8" fmla="*/ 98432 w 122241"/>
                <a:gd name="connsiteY8" fmla="*/ 122351 h 1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41" h="122350">
                  <a:moveTo>
                    <a:pt x="98432" y="122351"/>
                  </a:moveTo>
                  <a:lnTo>
                    <a:pt x="23810" y="122351"/>
                  </a:lnTo>
                  <a:cubicBezTo>
                    <a:pt x="10727" y="122351"/>
                    <a:pt x="0" y="111645"/>
                    <a:pt x="0" y="98520"/>
                  </a:cubicBezTo>
                  <a:lnTo>
                    <a:pt x="0" y="23831"/>
                  </a:lnTo>
                  <a:cubicBezTo>
                    <a:pt x="0" y="10705"/>
                    <a:pt x="10727" y="0"/>
                    <a:pt x="23810" y="0"/>
                  </a:cubicBezTo>
                  <a:lnTo>
                    <a:pt x="98432" y="0"/>
                  </a:lnTo>
                  <a:cubicBezTo>
                    <a:pt x="111515" y="0"/>
                    <a:pt x="122242" y="10705"/>
                    <a:pt x="122242" y="23831"/>
                  </a:cubicBezTo>
                  <a:lnTo>
                    <a:pt x="122242" y="98520"/>
                  </a:lnTo>
                  <a:cubicBezTo>
                    <a:pt x="122242" y="111645"/>
                    <a:pt x="111515" y="122351"/>
                    <a:pt x="98432" y="122351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E1B3F80-1E0B-DFCE-2026-1A0F7B328768}"/>
                </a:ext>
              </a:extLst>
            </p:cNvPr>
            <p:cNvSpPr/>
            <p:nvPr/>
          </p:nvSpPr>
          <p:spPr>
            <a:xfrm>
              <a:off x="12960664" y="5988841"/>
              <a:ext cx="207966" cy="98477"/>
            </a:xfrm>
            <a:custGeom>
              <a:avLst/>
              <a:gdLst>
                <a:gd name="connsiteX0" fmla="*/ 35715 w 146051"/>
                <a:gd name="connsiteY0" fmla="*/ 23831 h 146181"/>
                <a:gd name="connsiteX1" fmla="*/ 23810 w 146051"/>
                <a:gd name="connsiteY1" fmla="*/ 35746 h 146181"/>
                <a:gd name="connsiteX2" fmla="*/ 23810 w 146051"/>
                <a:gd name="connsiteY2" fmla="*/ 110435 h 146181"/>
                <a:gd name="connsiteX3" fmla="*/ 35715 w 146051"/>
                <a:gd name="connsiteY3" fmla="*/ 122351 h 146181"/>
                <a:gd name="connsiteX4" fmla="*/ 110337 w 146051"/>
                <a:gd name="connsiteY4" fmla="*/ 122351 h 146181"/>
                <a:gd name="connsiteX5" fmla="*/ 122242 w 146051"/>
                <a:gd name="connsiteY5" fmla="*/ 110435 h 146181"/>
                <a:gd name="connsiteX6" fmla="*/ 122242 w 146051"/>
                <a:gd name="connsiteY6" fmla="*/ 35746 h 146181"/>
                <a:gd name="connsiteX7" fmla="*/ 110337 w 146051"/>
                <a:gd name="connsiteY7" fmla="*/ 23831 h 146181"/>
                <a:gd name="connsiteX8" fmla="*/ 110337 w 146051"/>
                <a:gd name="connsiteY8" fmla="*/ 146181 h 146181"/>
                <a:gd name="connsiteX9" fmla="*/ 35715 w 146051"/>
                <a:gd name="connsiteY9" fmla="*/ 146181 h 146181"/>
                <a:gd name="connsiteX10" fmla="*/ 0 w 146051"/>
                <a:gd name="connsiteY10" fmla="*/ 110435 h 146181"/>
                <a:gd name="connsiteX11" fmla="*/ 0 w 146051"/>
                <a:gd name="connsiteY11" fmla="*/ 35746 h 146181"/>
                <a:gd name="connsiteX12" fmla="*/ 35715 w 146051"/>
                <a:gd name="connsiteY12" fmla="*/ 0 h 146181"/>
                <a:gd name="connsiteX13" fmla="*/ 110337 w 146051"/>
                <a:gd name="connsiteY13" fmla="*/ 0 h 146181"/>
                <a:gd name="connsiteX14" fmla="*/ 146051 w 146051"/>
                <a:gd name="connsiteY14" fmla="*/ 35746 h 146181"/>
                <a:gd name="connsiteX15" fmla="*/ 146051 w 146051"/>
                <a:gd name="connsiteY15" fmla="*/ 110435 h 146181"/>
                <a:gd name="connsiteX16" fmla="*/ 110337 w 146051"/>
                <a:gd name="connsiteY16" fmla="*/ 146181 h 1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051" h="146181">
                  <a:moveTo>
                    <a:pt x="35715" y="23831"/>
                  </a:moveTo>
                  <a:cubicBezTo>
                    <a:pt x="29142" y="23831"/>
                    <a:pt x="23810" y="29168"/>
                    <a:pt x="23810" y="35746"/>
                  </a:cubicBezTo>
                  <a:lnTo>
                    <a:pt x="23810" y="110435"/>
                  </a:lnTo>
                  <a:cubicBezTo>
                    <a:pt x="23810" y="117013"/>
                    <a:pt x="29142" y="122351"/>
                    <a:pt x="35715" y="122351"/>
                  </a:cubicBezTo>
                  <a:lnTo>
                    <a:pt x="110337" y="122351"/>
                  </a:lnTo>
                  <a:cubicBezTo>
                    <a:pt x="116909" y="122351"/>
                    <a:pt x="122242" y="117013"/>
                    <a:pt x="122242" y="110435"/>
                  </a:cubicBezTo>
                  <a:lnTo>
                    <a:pt x="122242" y="35746"/>
                  </a:lnTo>
                  <a:cubicBezTo>
                    <a:pt x="122242" y="29168"/>
                    <a:pt x="116909" y="23831"/>
                    <a:pt x="110337" y="23831"/>
                  </a:cubicBezTo>
                  <a:close/>
                  <a:moveTo>
                    <a:pt x="110337" y="146181"/>
                  </a:moveTo>
                  <a:lnTo>
                    <a:pt x="35715" y="146181"/>
                  </a:lnTo>
                  <a:cubicBezTo>
                    <a:pt x="16028" y="146181"/>
                    <a:pt x="0" y="130139"/>
                    <a:pt x="0" y="110435"/>
                  </a:cubicBezTo>
                  <a:lnTo>
                    <a:pt x="0" y="35746"/>
                  </a:lnTo>
                  <a:cubicBezTo>
                    <a:pt x="0" y="16042"/>
                    <a:pt x="16028" y="0"/>
                    <a:pt x="35715" y="0"/>
                  </a:cubicBezTo>
                  <a:lnTo>
                    <a:pt x="110337" y="0"/>
                  </a:lnTo>
                  <a:cubicBezTo>
                    <a:pt x="130023" y="0"/>
                    <a:pt x="146051" y="16042"/>
                    <a:pt x="146051" y="35746"/>
                  </a:cubicBezTo>
                  <a:lnTo>
                    <a:pt x="146051" y="110435"/>
                  </a:lnTo>
                  <a:cubicBezTo>
                    <a:pt x="146051" y="130139"/>
                    <a:pt x="130023" y="146181"/>
                    <a:pt x="110337" y="146181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B299CE7-547C-00B3-F8C0-95205C48F3FB}"/>
                </a:ext>
              </a:extLst>
            </p:cNvPr>
            <p:cNvSpPr/>
            <p:nvPr/>
          </p:nvSpPr>
          <p:spPr>
            <a:xfrm>
              <a:off x="13975288" y="6757782"/>
              <a:ext cx="232113" cy="274778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73 w 163009"/>
                <a:gd name="connsiteY6" fmla="*/ 367083 h 407886"/>
                <a:gd name="connsiteX7" fmla="*/ 122273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55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73" y="389517"/>
                    <a:pt x="122273" y="367083"/>
                  </a:cubicBezTo>
                  <a:lnTo>
                    <a:pt x="122273" y="294504"/>
                  </a:lnTo>
                  <a:cubicBezTo>
                    <a:pt x="146485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58EC107-1119-4798-34AE-819B0D37C662}"/>
                </a:ext>
              </a:extLst>
            </p:cNvPr>
            <p:cNvSpPr/>
            <p:nvPr/>
          </p:nvSpPr>
          <p:spPr>
            <a:xfrm>
              <a:off x="14352462" y="6757782"/>
              <a:ext cx="232113" cy="274778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42 w 163009"/>
                <a:gd name="connsiteY6" fmla="*/ 367083 h 407886"/>
                <a:gd name="connsiteX7" fmla="*/ 122242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24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42" y="389517"/>
                    <a:pt x="122242" y="367083"/>
                  </a:cubicBezTo>
                  <a:lnTo>
                    <a:pt x="122242" y="294504"/>
                  </a:lnTo>
                  <a:cubicBezTo>
                    <a:pt x="146454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D2B2F0A9-DC00-5C92-2537-D7AC3530AD3B}"/>
                </a:ext>
              </a:extLst>
            </p:cNvPr>
            <p:cNvSpPr/>
            <p:nvPr/>
          </p:nvSpPr>
          <p:spPr>
            <a:xfrm>
              <a:off x="14335510" y="6749755"/>
              <a:ext cx="266016" cy="290832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42 w 186819"/>
                <a:gd name="connsiteY7" fmla="*/ 378998 h 431717"/>
                <a:gd name="connsiteX8" fmla="*/ 122242 w 186819"/>
                <a:gd name="connsiteY8" fmla="*/ 306419 h 431717"/>
                <a:gd name="connsiteX9" fmla="*/ 128132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51 w 186819"/>
                <a:gd name="connsiteY21" fmla="*/ 312967 h 431717"/>
                <a:gd name="connsiteX22" fmla="*/ 146051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29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14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42" y="394916"/>
                    <a:pt x="122242" y="378998"/>
                  </a:cubicBezTo>
                  <a:lnTo>
                    <a:pt x="122242" y="306419"/>
                  </a:lnTo>
                  <a:cubicBezTo>
                    <a:pt x="122242" y="302199"/>
                    <a:pt x="124505" y="298290"/>
                    <a:pt x="128132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61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39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04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49" y="295528"/>
                    <a:pt x="146051" y="312967"/>
                  </a:cubicBezTo>
                  <a:lnTo>
                    <a:pt x="146051" y="378998"/>
                  </a:lnTo>
                  <a:cubicBezTo>
                    <a:pt x="146051" y="408042"/>
                    <a:pt x="122428" y="431718"/>
                    <a:pt x="93410" y="431718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738339B-F757-3BE0-7513-7510F53A697F}"/>
                </a:ext>
              </a:extLst>
            </p:cNvPr>
            <p:cNvSpPr/>
            <p:nvPr/>
          </p:nvSpPr>
          <p:spPr>
            <a:xfrm>
              <a:off x="13008075" y="6007968"/>
              <a:ext cx="113010" cy="10702"/>
            </a:xfrm>
            <a:custGeom>
              <a:avLst/>
              <a:gdLst>
                <a:gd name="connsiteX0" fmla="*/ 71429 w 79365"/>
                <a:gd name="connsiteY0" fmla="*/ 15887 h 15887"/>
                <a:gd name="connsiteX1" fmla="*/ 7937 w 79365"/>
                <a:gd name="connsiteY1" fmla="*/ 15887 h 15887"/>
                <a:gd name="connsiteX2" fmla="*/ 0 w 79365"/>
                <a:gd name="connsiteY2" fmla="*/ 7944 h 15887"/>
                <a:gd name="connsiteX3" fmla="*/ 7937 w 79365"/>
                <a:gd name="connsiteY3" fmla="*/ 0 h 15887"/>
                <a:gd name="connsiteX4" fmla="*/ 71429 w 79365"/>
                <a:gd name="connsiteY4" fmla="*/ 0 h 15887"/>
                <a:gd name="connsiteX5" fmla="*/ 79366 w 79365"/>
                <a:gd name="connsiteY5" fmla="*/ 7944 h 15887"/>
                <a:gd name="connsiteX6" fmla="*/ 71429 w 79365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365" h="15887">
                  <a:moveTo>
                    <a:pt x="71429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71429" y="0"/>
                  </a:lnTo>
                  <a:cubicBezTo>
                    <a:pt x="75769" y="0"/>
                    <a:pt x="79366" y="3568"/>
                    <a:pt x="79366" y="7944"/>
                  </a:cubicBezTo>
                  <a:cubicBezTo>
                    <a:pt x="79366" y="12319"/>
                    <a:pt x="75769" y="15887"/>
                    <a:pt x="7142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CD2E80B-D831-79B0-718B-382627314811}"/>
                </a:ext>
              </a:extLst>
            </p:cNvPr>
            <p:cNvSpPr/>
            <p:nvPr/>
          </p:nvSpPr>
          <p:spPr>
            <a:xfrm>
              <a:off x="12951570" y="6880236"/>
              <a:ext cx="372935" cy="10702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ADD6BE4-2C3B-A769-1E89-EA64B11B54A9}"/>
                </a:ext>
              </a:extLst>
            </p:cNvPr>
            <p:cNvSpPr/>
            <p:nvPr/>
          </p:nvSpPr>
          <p:spPr>
            <a:xfrm>
              <a:off x="14386805" y="6778560"/>
              <a:ext cx="135612" cy="21405"/>
            </a:xfrm>
            <a:custGeom>
              <a:avLst/>
              <a:gdLst>
                <a:gd name="connsiteX0" fmla="*/ 95239 w 95238"/>
                <a:gd name="connsiteY0" fmla="*/ 15887 h 31774"/>
                <a:gd name="connsiteX1" fmla="*/ 47619 w 95238"/>
                <a:gd name="connsiteY1" fmla="*/ 31775 h 31774"/>
                <a:gd name="connsiteX2" fmla="*/ 0 w 95238"/>
                <a:gd name="connsiteY2" fmla="*/ 15887 h 31774"/>
                <a:gd name="connsiteX3" fmla="*/ 47619 w 95238"/>
                <a:gd name="connsiteY3" fmla="*/ 0 h 31774"/>
                <a:gd name="connsiteX4" fmla="*/ 95239 w 95238"/>
                <a:gd name="connsiteY4" fmla="*/ 15887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38" h="31774">
                  <a:moveTo>
                    <a:pt x="95239" y="15887"/>
                  </a:moveTo>
                  <a:cubicBezTo>
                    <a:pt x="95239" y="24669"/>
                    <a:pt x="73909" y="31775"/>
                    <a:pt x="47619" y="31775"/>
                  </a:cubicBezTo>
                  <a:cubicBezTo>
                    <a:pt x="21298" y="31775"/>
                    <a:pt x="0" y="24669"/>
                    <a:pt x="0" y="15887"/>
                  </a:cubicBezTo>
                  <a:cubicBezTo>
                    <a:pt x="0" y="7106"/>
                    <a:pt x="21298" y="0"/>
                    <a:pt x="47619" y="0"/>
                  </a:cubicBezTo>
                  <a:cubicBezTo>
                    <a:pt x="73909" y="0"/>
                    <a:pt x="95239" y="7106"/>
                    <a:pt x="9523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965111A-2F87-07F4-F103-86C369DF6F5E}"/>
                </a:ext>
              </a:extLst>
            </p:cNvPr>
            <p:cNvSpPr/>
            <p:nvPr/>
          </p:nvSpPr>
          <p:spPr>
            <a:xfrm>
              <a:off x="13584430" y="6072184"/>
              <a:ext cx="259923" cy="21405"/>
            </a:xfrm>
            <a:custGeom>
              <a:avLst/>
              <a:gdLst>
                <a:gd name="connsiteX0" fmla="*/ 166668 w 182540"/>
                <a:gd name="connsiteY0" fmla="*/ 31775 h 31774"/>
                <a:gd name="connsiteX1" fmla="*/ 15873 w 182540"/>
                <a:gd name="connsiteY1" fmla="*/ 31775 h 31774"/>
                <a:gd name="connsiteX2" fmla="*/ 0 w 182540"/>
                <a:gd name="connsiteY2" fmla="*/ 15887 h 31774"/>
                <a:gd name="connsiteX3" fmla="*/ 15873 w 182540"/>
                <a:gd name="connsiteY3" fmla="*/ 0 h 31774"/>
                <a:gd name="connsiteX4" fmla="*/ 166668 w 182540"/>
                <a:gd name="connsiteY4" fmla="*/ 0 h 31774"/>
                <a:gd name="connsiteX5" fmla="*/ 182541 w 182540"/>
                <a:gd name="connsiteY5" fmla="*/ 15887 h 31774"/>
                <a:gd name="connsiteX6" fmla="*/ 166668 w 182540"/>
                <a:gd name="connsiteY6" fmla="*/ 31775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40" h="31774">
                  <a:moveTo>
                    <a:pt x="166668" y="31775"/>
                  </a:moveTo>
                  <a:lnTo>
                    <a:pt x="15873" y="31775"/>
                  </a:lnTo>
                  <a:cubicBezTo>
                    <a:pt x="7131" y="31775"/>
                    <a:pt x="0" y="24638"/>
                    <a:pt x="0" y="15887"/>
                  </a:cubicBezTo>
                  <a:cubicBezTo>
                    <a:pt x="0" y="7137"/>
                    <a:pt x="7131" y="0"/>
                    <a:pt x="15873" y="0"/>
                  </a:cubicBezTo>
                  <a:lnTo>
                    <a:pt x="166668" y="0"/>
                  </a:lnTo>
                  <a:cubicBezTo>
                    <a:pt x="175379" y="0"/>
                    <a:pt x="182541" y="7137"/>
                    <a:pt x="182541" y="15887"/>
                  </a:cubicBezTo>
                  <a:cubicBezTo>
                    <a:pt x="182541" y="24638"/>
                    <a:pt x="175379" y="31775"/>
                    <a:pt x="166668" y="31775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9502A2D9-9213-C301-2E66-4852045BFE09}"/>
                </a:ext>
              </a:extLst>
            </p:cNvPr>
            <p:cNvSpPr/>
            <p:nvPr/>
          </p:nvSpPr>
          <p:spPr>
            <a:xfrm>
              <a:off x="13008075" y="5322997"/>
              <a:ext cx="316429" cy="10702"/>
            </a:xfrm>
            <a:custGeom>
              <a:avLst/>
              <a:gdLst>
                <a:gd name="connsiteX0" fmla="*/ 214287 w 222223"/>
                <a:gd name="connsiteY0" fmla="*/ 15887 h 15887"/>
                <a:gd name="connsiteX1" fmla="*/ 7937 w 222223"/>
                <a:gd name="connsiteY1" fmla="*/ 15887 h 15887"/>
                <a:gd name="connsiteX2" fmla="*/ 0 w 222223"/>
                <a:gd name="connsiteY2" fmla="*/ 7944 h 15887"/>
                <a:gd name="connsiteX3" fmla="*/ 7937 w 222223"/>
                <a:gd name="connsiteY3" fmla="*/ 0 h 15887"/>
                <a:gd name="connsiteX4" fmla="*/ 214287 w 222223"/>
                <a:gd name="connsiteY4" fmla="*/ 0 h 15887"/>
                <a:gd name="connsiteX5" fmla="*/ 222224 w 222223"/>
                <a:gd name="connsiteY5" fmla="*/ 7944 h 15887"/>
                <a:gd name="connsiteX6" fmla="*/ 214287 w 222223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223" h="15887">
                  <a:moveTo>
                    <a:pt x="214287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14287" y="0"/>
                  </a:lnTo>
                  <a:cubicBezTo>
                    <a:pt x="218627" y="0"/>
                    <a:pt x="222224" y="3568"/>
                    <a:pt x="222224" y="7944"/>
                  </a:cubicBezTo>
                  <a:cubicBezTo>
                    <a:pt x="222224" y="12319"/>
                    <a:pt x="218627" y="15887"/>
                    <a:pt x="214287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8383B45D-94E4-D95A-11C4-135EBE7CFEEA}"/>
                </a:ext>
              </a:extLst>
            </p:cNvPr>
            <p:cNvSpPr/>
            <p:nvPr/>
          </p:nvSpPr>
          <p:spPr>
            <a:xfrm>
              <a:off x="14392546" y="7014332"/>
              <a:ext cx="135612" cy="468000"/>
            </a:xfrm>
            <a:prstGeom prst="rect">
              <a:avLst/>
            </a:prstGeom>
            <a:solidFill>
              <a:srgbClr val="C12B5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4A1A04E4-B1A1-FF5A-FBD8-B38B72AFA351}"/>
                </a:ext>
              </a:extLst>
            </p:cNvPr>
            <p:cNvSpPr/>
            <p:nvPr/>
          </p:nvSpPr>
          <p:spPr>
            <a:xfrm>
              <a:off x="14341160" y="6752431"/>
              <a:ext cx="232113" cy="274778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42 w 163009"/>
                <a:gd name="connsiteY6" fmla="*/ 367083 h 407886"/>
                <a:gd name="connsiteX7" fmla="*/ 122242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24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42" y="389517"/>
                    <a:pt x="122242" y="367083"/>
                  </a:cubicBezTo>
                  <a:lnTo>
                    <a:pt x="122242" y="294504"/>
                  </a:lnTo>
                  <a:cubicBezTo>
                    <a:pt x="146454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C151104-0ACD-9357-DC7F-42D2651EF525}"/>
                </a:ext>
              </a:extLst>
            </p:cNvPr>
            <p:cNvSpPr/>
            <p:nvPr/>
          </p:nvSpPr>
          <p:spPr>
            <a:xfrm>
              <a:off x="14324208" y="6744404"/>
              <a:ext cx="266016" cy="290832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42 w 186819"/>
                <a:gd name="connsiteY7" fmla="*/ 378998 h 431717"/>
                <a:gd name="connsiteX8" fmla="*/ 122242 w 186819"/>
                <a:gd name="connsiteY8" fmla="*/ 306419 h 431717"/>
                <a:gd name="connsiteX9" fmla="*/ 128132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51 w 186819"/>
                <a:gd name="connsiteY21" fmla="*/ 312967 h 431717"/>
                <a:gd name="connsiteX22" fmla="*/ 146051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29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14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42" y="394916"/>
                    <a:pt x="122242" y="378998"/>
                  </a:cubicBezTo>
                  <a:lnTo>
                    <a:pt x="122242" y="306419"/>
                  </a:lnTo>
                  <a:cubicBezTo>
                    <a:pt x="122242" y="302199"/>
                    <a:pt x="124505" y="298290"/>
                    <a:pt x="128132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61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39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04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49" y="295528"/>
                    <a:pt x="146051" y="312967"/>
                  </a:cubicBezTo>
                  <a:lnTo>
                    <a:pt x="146051" y="378998"/>
                  </a:lnTo>
                  <a:cubicBezTo>
                    <a:pt x="146051" y="408042"/>
                    <a:pt x="122428" y="431718"/>
                    <a:pt x="93410" y="43171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9E8D6C2-A172-DA73-3E18-FC57DF0485DF}"/>
                </a:ext>
              </a:extLst>
            </p:cNvPr>
            <p:cNvSpPr/>
            <p:nvPr/>
          </p:nvSpPr>
          <p:spPr>
            <a:xfrm>
              <a:off x="14018109" y="7012569"/>
              <a:ext cx="135612" cy="468000"/>
            </a:xfrm>
            <a:prstGeom prst="rect">
              <a:avLst/>
            </a:prstGeom>
            <a:solidFill>
              <a:srgbClr val="04A1B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232C054-959C-7BF4-4830-54174273DC9F}"/>
                </a:ext>
              </a:extLst>
            </p:cNvPr>
            <p:cNvSpPr/>
            <p:nvPr/>
          </p:nvSpPr>
          <p:spPr>
            <a:xfrm>
              <a:off x="13963986" y="6752431"/>
              <a:ext cx="232113" cy="274778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73 w 163009"/>
                <a:gd name="connsiteY6" fmla="*/ 367083 h 407886"/>
                <a:gd name="connsiteX7" fmla="*/ 122273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55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73" y="389517"/>
                    <a:pt x="122273" y="367083"/>
                  </a:cubicBezTo>
                  <a:lnTo>
                    <a:pt x="122273" y="294504"/>
                  </a:lnTo>
                  <a:cubicBezTo>
                    <a:pt x="146485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04A1BC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531C59FC-AB9A-34D5-655B-80895D6D7149}"/>
                </a:ext>
              </a:extLst>
            </p:cNvPr>
            <p:cNvSpPr/>
            <p:nvPr/>
          </p:nvSpPr>
          <p:spPr>
            <a:xfrm>
              <a:off x="14013871" y="6778560"/>
              <a:ext cx="135612" cy="21405"/>
            </a:xfrm>
            <a:custGeom>
              <a:avLst/>
              <a:gdLst>
                <a:gd name="connsiteX0" fmla="*/ 95239 w 95238"/>
                <a:gd name="connsiteY0" fmla="*/ 15887 h 31774"/>
                <a:gd name="connsiteX1" fmla="*/ 47619 w 95238"/>
                <a:gd name="connsiteY1" fmla="*/ 31775 h 31774"/>
                <a:gd name="connsiteX2" fmla="*/ 0 w 95238"/>
                <a:gd name="connsiteY2" fmla="*/ 15887 h 31774"/>
                <a:gd name="connsiteX3" fmla="*/ 47619 w 95238"/>
                <a:gd name="connsiteY3" fmla="*/ 0 h 31774"/>
                <a:gd name="connsiteX4" fmla="*/ 95239 w 95238"/>
                <a:gd name="connsiteY4" fmla="*/ 15887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38" h="31774">
                  <a:moveTo>
                    <a:pt x="95239" y="15887"/>
                  </a:moveTo>
                  <a:cubicBezTo>
                    <a:pt x="95239" y="24669"/>
                    <a:pt x="73909" y="31775"/>
                    <a:pt x="47619" y="31775"/>
                  </a:cubicBezTo>
                  <a:cubicBezTo>
                    <a:pt x="21298" y="31775"/>
                    <a:pt x="0" y="24669"/>
                    <a:pt x="0" y="15887"/>
                  </a:cubicBezTo>
                  <a:cubicBezTo>
                    <a:pt x="0" y="7106"/>
                    <a:pt x="21298" y="0"/>
                    <a:pt x="47619" y="0"/>
                  </a:cubicBezTo>
                  <a:cubicBezTo>
                    <a:pt x="73909" y="0"/>
                    <a:pt x="95239" y="7106"/>
                    <a:pt x="9523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4540EBB-9A87-6944-5CED-D03CD9B420A2}"/>
                </a:ext>
              </a:extLst>
            </p:cNvPr>
            <p:cNvSpPr/>
            <p:nvPr/>
          </p:nvSpPr>
          <p:spPr>
            <a:xfrm>
              <a:off x="13958336" y="6749755"/>
              <a:ext cx="266016" cy="290832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73 w 186819"/>
                <a:gd name="connsiteY7" fmla="*/ 378998 h 431717"/>
                <a:gd name="connsiteX8" fmla="*/ 122273 w 186819"/>
                <a:gd name="connsiteY8" fmla="*/ 306419 h 431717"/>
                <a:gd name="connsiteX9" fmla="*/ 128163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82 w 186819"/>
                <a:gd name="connsiteY21" fmla="*/ 312967 h 431717"/>
                <a:gd name="connsiteX22" fmla="*/ 146082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60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45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73" y="394916"/>
                    <a:pt x="122273" y="378998"/>
                  </a:cubicBezTo>
                  <a:lnTo>
                    <a:pt x="122273" y="306419"/>
                  </a:lnTo>
                  <a:cubicBezTo>
                    <a:pt x="122273" y="302199"/>
                    <a:pt x="124505" y="298290"/>
                    <a:pt x="128163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92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70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35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80" y="295528"/>
                    <a:pt x="146082" y="312967"/>
                  </a:cubicBezTo>
                  <a:lnTo>
                    <a:pt x="146082" y="378998"/>
                  </a:lnTo>
                  <a:cubicBezTo>
                    <a:pt x="146082" y="408042"/>
                    <a:pt x="122459" y="431718"/>
                    <a:pt x="93410" y="431718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8C98412-BD77-431F-7868-C4321832A9ED}"/>
                </a:ext>
              </a:extLst>
            </p:cNvPr>
            <p:cNvSpPr/>
            <p:nvPr/>
          </p:nvSpPr>
          <p:spPr>
            <a:xfrm>
              <a:off x="13947036" y="6744404"/>
              <a:ext cx="266016" cy="290832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73 w 186819"/>
                <a:gd name="connsiteY7" fmla="*/ 378998 h 431717"/>
                <a:gd name="connsiteX8" fmla="*/ 122273 w 186819"/>
                <a:gd name="connsiteY8" fmla="*/ 306419 h 431717"/>
                <a:gd name="connsiteX9" fmla="*/ 128163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82 w 186819"/>
                <a:gd name="connsiteY21" fmla="*/ 312967 h 431717"/>
                <a:gd name="connsiteX22" fmla="*/ 146082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60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45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73" y="394916"/>
                    <a:pt x="122273" y="378998"/>
                  </a:cubicBezTo>
                  <a:lnTo>
                    <a:pt x="122273" y="306419"/>
                  </a:lnTo>
                  <a:cubicBezTo>
                    <a:pt x="122273" y="302199"/>
                    <a:pt x="124505" y="298290"/>
                    <a:pt x="128163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92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70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35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80" y="295528"/>
                    <a:pt x="146082" y="312967"/>
                  </a:cubicBezTo>
                  <a:lnTo>
                    <a:pt x="146082" y="378998"/>
                  </a:lnTo>
                  <a:cubicBezTo>
                    <a:pt x="146082" y="408042"/>
                    <a:pt x="122459" y="431718"/>
                    <a:pt x="93410" y="43171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8A0D543-1370-3415-8D42-A62D8EAF721C}"/>
              </a:ext>
            </a:extLst>
          </p:cNvPr>
          <p:cNvSpPr/>
          <p:nvPr/>
        </p:nvSpPr>
        <p:spPr>
          <a:xfrm>
            <a:off x="1417883" y="7491202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55F805E-D1BF-178E-2EBF-8E38F7D2D4AA}"/>
              </a:ext>
            </a:extLst>
          </p:cNvPr>
          <p:cNvSpPr/>
          <p:nvPr/>
        </p:nvSpPr>
        <p:spPr>
          <a:xfrm>
            <a:off x="1449967" y="10003894"/>
            <a:ext cx="14760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149F75AC-367E-9F20-7A18-CA99BD4938C2}"/>
              </a:ext>
            </a:extLst>
          </p:cNvPr>
          <p:cNvSpPr/>
          <p:nvPr/>
        </p:nvSpPr>
        <p:spPr>
          <a:xfrm>
            <a:off x="7982136" y="7056560"/>
            <a:ext cx="2152295" cy="1034449"/>
          </a:xfrm>
          <a:custGeom>
            <a:avLst/>
            <a:gdLst>
              <a:gd name="connsiteX0" fmla="*/ 1635173 w 2152295"/>
              <a:gd name="connsiteY0" fmla="*/ 1034450 h 1034449"/>
              <a:gd name="connsiteX1" fmla="*/ 517122 w 2152295"/>
              <a:gd name="connsiteY1" fmla="*/ 1034450 h 1034449"/>
              <a:gd name="connsiteX2" fmla="*/ 0 w 2152295"/>
              <a:gd name="connsiteY2" fmla="*/ 517225 h 1034449"/>
              <a:gd name="connsiteX3" fmla="*/ 517122 w 2152295"/>
              <a:gd name="connsiteY3" fmla="*/ 0 h 1034449"/>
              <a:gd name="connsiteX4" fmla="*/ 1635173 w 2152295"/>
              <a:gd name="connsiteY4" fmla="*/ 0 h 1034449"/>
              <a:gd name="connsiteX5" fmla="*/ 2152295 w 2152295"/>
              <a:gd name="connsiteY5" fmla="*/ 517225 h 1034449"/>
              <a:gd name="connsiteX6" fmla="*/ 1635173 w 2152295"/>
              <a:gd name="connsiteY6" fmla="*/ 1034450 h 103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295" h="1034449">
                <a:moveTo>
                  <a:pt x="1635173" y="1034450"/>
                </a:moveTo>
                <a:lnTo>
                  <a:pt x="517122" y="1034450"/>
                </a:lnTo>
                <a:cubicBezTo>
                  <a:pt x="231515" y="1034450"/>
                  <a:pt x="0" y="802878"/>
                  <a:pt x="0" y="517225"/>
                </a:cubicBezTo>
                <a:cubicBezTo>
                  <a:pt x="0" y="231572"/>
                  <a:pt x="231515" y="0"/>
                  <a:pt x="517122" y="0"/>
                </a:cubicBezTo>
                <a:lnTo>
                  <a:pt x="1635173" y="0"/>
                </a:lnTo>
                <a:cubicBezTo>
                  <a:pt x="1920780" y="0"/>
                  <a:pt x="2152295" y="231572"/>
                  <a:pt x="2152295" y="517225"/>
                </a:cubicBezTo>
                <a:cubicBezTo>
                  <a:pt x="2152295" y="802878"/>
                  <a:pt x="1920780" y="1034450"/>
                  <a:pt x="1635173" y="1034450"/>
                </a:cubicBezTo>
              </a:path>
            </a:pathLst>
          </a:custGeom>
          <a:solidFill>
            <a:srgbClr val="00D54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D63B4-BB0A-B1D3-CCBD-BAADE1BA682F}"/>
              </a:ext>
            </a:extLst>
          </p:cNvPr>
          <p:cNvSpPr/>
          <p:nvPr/>
        </p:nvSpPr>
        <p:spPr>
          <a:xfrm>
            <a:off x="8112274" y="7127666"/>
            <a:ext cx="873486" cy="873701"/>
          </a:xfrm>
          <a:custGeom>
            <a:avLst/>
            <a:gdLst>
              <a:gd name="connsiteX0" fmla="*/ 873487 w 873486"/>
              <a:gd name="connsiteY0" fmla="*/ 436851 h 873701"/>
              <a:gd name="connsiteX1" fmla="*/ 436743 w 873486"/>
              <a:gd name="connsiteY1" fmla="*/ 873701 h 873701"/>
              <a:gd name="connsiteX2" fmla="*/ 0 w 873486"/>
              <a:gd name="connsiteY2" fmla="*/ 436851 h 873701"/>
              <a:gd name="connsiteX3" fmla="*/ 436743 w 873486"/>
              <a:gd name="connsiteY3" fmla="*/ 0 h 873701"/>
              <a:gd name="connsiteX4" fmla="*/ 873487 w 873486"/>
              <a:gd name="connsiteY4" fmla="*/ 436851 h 8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486" h="873701">
                <a:moveTo>
                  <a:pt x="873487" y="436851"/>
                </a:moveTo>
                <a:cubicBezTo>
                  <a:pt x="873487" y="678115"/>
                  <a:pt x="677955" y="873701"/>
                  <a:pt x="436743" y="873701"/>
                </a:cubicBezTo>
                <a:cubicBezTo>
                  <a:pt x="195538" y="873701"/>
                  <a:pt x="0" y="678115"/>
                  <a:pt x="0" y="436851"/>
                </a:cubicBezTo>
                <a:cubicBezTo>
                  <a:pt x="0" y="195586"/>
                  <a:pt x="195538" y="0"/>
                  <a:pt x="436743" y="0"/>
                </a:cubicBezTo>
                <a:cubicBezTo>
                  <a:pt x="677955" y="0"/>
                  <a:pt x="873487" y="195586"/>
                  <a:pt x="873487" y="436851"/>
                </a:cubicBezTo>
              </a:path>
            </a:pathLst>
          </a:custGeom>
          <a:solidFill>
            <a:srgbClr val="FFFFF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BFCA73-9F72-4CAA-980A-059E051907CA}"/>
              </a:ext>
            </a:extLst>
          </p:cNvPr>
          <p:cNvSpPr/>
          <p:nvPr/>
        </p:nvSpPr>
        <p:spPr>
          <a:xfrm>
            <a:off x="1356909" y="1026837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A09DB-957F-357C-DCA0-782A200FED40}"/>
              </a:ext>
            </a:extLst>
          </p:cNvPr>
          <p:cNvSpPr/>
          <p:nvPr/>
        </p:nvSpPr>
        <p:spPr>
          <a:xfrm>
            <a:off x="1392477" y="4622746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2" name="Picture 3">
            <a:extLst>
              <a:ext uri="{FF2B5EF4-FFF2-40B4-BE49-F238E27FC236}">
                <a16:creationId xmlns:a16="http://schemas.microsoft.com/office/drawing/2014/main" id="{B561C1A2-93D9-B0F7-2BAC-7B85E851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68752" y="-535942"/>
            <a:ext cx="1902577" cy="2990298"/>
          </a:xfrm>
          <a:prstGeom prst="rect">
            <a:avLst/>
          </a:prstGeom>
        </p:spPr>
      </p:pic>
      <p:pic>
        <p:nvPicPr>
          <p:cNvPr id="203" name="Picture 3">
            <a:extLst>
              <a:ext uri="{FF2B5EF4-FFF2-40B4-BE49-F238E27FC236}">
                <a16:creationId xmlns:a16="http://schemas.microsoft.com/office/drawing/2014/main" id="{FE7B6D08-C59E-ABC7-4288-41B3D8B8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86960" y="3301566"/>
            <a:ext cx="1902577" cy="29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93827E-7 L 0.05486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E0293601-DEE8-E255-A80B-25139AFB58CE}"/>
              </a:ext>
            </a:extLst>
          </p:cNvPr>
          <p:cNvSpPr/>
          <p:nvPr/>
        </p:nvSpPr>
        <p:spPr>
          <a:xfrm>
            <a:off x="1429969" y="2750809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79928" y="1354927"/>
            <a:ext cx="1902578" cy="2990299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36DD443-C347-82A6-9FFE-E4753A8EFF31}"/>
              </a:ext>
            </a:extLst>
          </p:cNvPr>
          <p:cNvGrpSpPr/>
          <p:nvPr/>
        </p:nvGrpSpPr>
        <p:grpSpPr>
          <a:xfrm rot="5400000">
            <a:off x="1796443" y="5315061"/>
            <a:ext cx="1228591" cy="1757008"/>
            <a:chOff x="2345179" y="4514683"/>
            <a:chExt cx="2021852" cy="326566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8EFD8A8-19AC-EFBE-14E7-E4E81E246B58}"/>
                </a:ext>
              </a:extLst>
            </p:cNvPr>
            <p:cNvSpPr/>
            <p:nvPr/>
          </p:nvSpPr>
          <p:spPr>
            <a:xfrm>
              <a:off x="2500731" y="5758385"/>
              <a:ext cx="1710801" cy="1710043"/>
            </a:xfrm>
            <a:custGeom>
              <a:avLst/>
              <a:gdLst>
                <a:gd name="connsiteX0" fmla="*/ 1710749 w 1710801"/>
                <a:gd name="connsiteY0" fmla="*/ 0 h 1710043"/>
                <a:gd name="connsiteX1" fmla="*/ 0 w 1710801"/>
                <a:gd name="connsiteY1" fmla="*/ 0 h 1710043"/>
                <a:gd name="connsiteX2" fmla="*/ 0 w 1710801"/>
                <a:gd name="connsiteY2" fmla="*/ 1554614 h 1710043"/>
                <a:gd name="connsiteX3" fmla="*/ 155498 w 1710801"/>
                <a:gd name="connsiteY3" fmla="*/ 1710044 h 1710043"/>
                <a:gd name="connsiteX4" fmla="*/ 1555250 w 1710801"/>
                <a:gd name="connsiteY4" fmla="*/ 1710044 h 1710043"/>
                <a:gd name="connsiteX5" fmla="*/ 1710802 w 1710801"/>
                <a:gd name="connsiteY5" fmla="*/ 1554614 h 1710043"/>
                <a:gd name="connsiteX6" fmla="*/ 1710802 w 1710801"/>
                <a:gd name="connsiteY6" fmla="*/ 0 h 1710043"/>
                <a:gd name="connsiteX7" fmla="*/ 1710749 w 1710801"/>
                <a:gd name="connsiteY7" fmla="*/ 0 h 171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0801" h="1710043">
                  <a:moveTo>
                    <a:pt x="1710749" y="0"/>
                  </a:moveTo>
                  <a:lnTo>
                    <a:pt x="0" y="0"/>
                  </a:lnTo>
                  <a:lnTo>
                    <a:pt x="0" y="1554614"/>
                  </a:lnTo>
                  <a:cubicBezTo>
                    <a:pt x="0" y="1640446"/>
                    <a:pt x="69629" y="1710044"/>
                    <a:pt x="155498" y="1710044"/>
                  </a:cubicBezTo>
                  <a:lnTo>
                    <a:pt x="1555250" y="1710044"/>
                  </a:lnTo>
                  <a:cubicBezTo>
                    <a:pt x="1641172" y="1710044"/>
                    <a:pt x="1710802" y="1640446"/>
                    <a:pt x="1710802" y="1554614"/>
                  </a:cubicBezTo>
                  <a:lnTo>
                    <a:pt x="1710802" y="0"/>
                  </a:lnTo>
                  <a:lnTo>
                    <a:pt x="1710749" y="0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E6FC0B1-8FE8-3E2E-0BA5-6A258A79E465}"/>
                </a:ext>
              </a:extLst>
            </p:cNvPr>
            <p:cNvSpPr/>
            <p:nvPr/>
          </p:nvSpPr>
          <p:spPr>
            <a:xfrm>
              <a:off x="2500731" y="6846604"/>
              <a:ext cx="855347" cy="621824"/>
            </a:xfrm>
            <a:custGeom>
              <a:avLst/>
              <a:gdLst>
                <a:gd name="connsiteX0" fmla="*/ 855348 w 855347"/>
                <a:gd name="connsiteY0" fmla="*/ 621825 h 621824"/>
                <a:gd name="connsiteX1" fmla="*/ 622100 w 855347"/>
                <a:gd name="connsiteY1" fmla="*/ 621825 h 621824"/>
                <a:gd name="connsiteX2" fmla="*/ 622100 w 855347"/>
                <a:gd name="connsiteY2" fmla="*/ 575090 h 621824"/>
                <a:gd name="connsiteX3" fmla="*/ 622100 w 855347"/>
                <a:gd name="connsiteY3" fmla="*/ 572915 h 621824"/>
                <a:gd name="connsiteX4" fmla="*/ 622100 w 855347"/>
                <a:gd name="connsiteY4" fmla="*/ 466395 h 621824"/>
                <a:gd name="connsiteX5" fmla="*/ 855348 w 855347"/>
                <a:gd name="connsiteY5" fmla="*/ 466395 h 621824"/>
                <a:gd name="connsiteX6" fmla="*/ 855348 w 855347"/>
                <a:gd name="connsiteY6" fmla="*/ 621825 h 621824"/>
                <a:gd name="connsiteX7" fmla="*/ 311050 w 855347"/>
                <a:gd name="connsiteY7" fmla="*/ 621825 h 621824"/>
                <a:gd name="connsiteX8" fmla="*/ 155498 w 855347"/>
                <a:gd name="connsiteY8" fmla="*/ 621825 h 621824"/>
                <a:gd name="connsiteX9" fmla="*/ 4776 w 855347"/>
                <a:gd name="connsiteY9" fmla="*/ 504748 h 621824"/>
                <a:gd name="connsiteX10" fmla="*/ 0 w 855347"/>
                <a:gd name="connsiteY10" fmla="*/ 466395 h 621824"/>
                <a:gd name="connsiteX11" fmla="*/ 0 w 855347"/>
                <a:gd name="connsiteY11" fmla="*/ 0 h 621824"/>
                <a:gd name="connsiteX12" fmla="*/ 155498 w 855347"/>
                <a:gd name="connsiteY12" fmla="*/ 0 h 621824"/>
                <a:gd name="connsiteX13" fmla="*/ 155498 w 855347"/>
                <a:gd name="connsiteY13" fmla="*/ 310912 h 621824"/>
                <a:gd name="connsiteX14" fmla="*/ 155498 w 855347"/>
                <a:gd name="connsiteY14" fmla="*/ 313140 h 621824"/>
                <a:gd name="connsiteX15" fmla="*/ 155498 w 855347"/>
                <a:gd name="connsiteY15" fmla="*/ 466395 h 621824"/>
                <a:gd name="connsiteX16" fmla="*/ 311050 w 855347"/>
                <a:gd name="connsiteY16" fmla="*/ 621825 h 621824"/>
                <a:gd name="connsiteX17" fmla="*/ 466549 w 855347"/>
                <a:gd name="connsiteY17" fmla="*/ 621825 h 621824"/>
                <a:gd name="connsiteX18" fmla="*/ 311050 w 855347"/>
                <a:gd name="connsiteY18" fmla="*/ 466395 h 621824"/>
                <a:gd name="connsiteX19" fmla="*/ 466602 w 855347"/>
                <a:gd name="connsiteY19" fmla="*/ 466395 h 621824"/>
                <a:gd name="connsiteX20" fmla="*/ 466549 w 855347"/>
                <a:gd name="connsiteY20" fmla="*/ 466395 h 621824"/>
                <a:gd name="connsiteX21" fmla="*/ 466549 w 855347"/>
                <a:gd name="connsiteY21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5347" h="621824">
                  <a:moveTo>
                    <a:pt x="855348" y="621825"/>
                  </a:moveTo>
                  <a:lnTo>
                    <a:pt x="622100" y="621825"/>
                  </a:lnTo>
                  <a:lnTo>
                    <a:pt x="622100" y="575090"/>
                  </a:lnTo>
                  <a:cubicBezTo>
                    <a:pt x="622100" y="574347"/>
                    <a:pt x="622100" y="573657"/>
                    <a:pt x="622100" y="572915"/>
                  </a:cubicBezTo>
                  <a:lnTo>
                    <a:pt x="622100" y="466395"/>
                  </a:lnTo>
                  <a:lnTo>
                    <a:pt x="855348" y="466395"/>
                  </a:lnTo>
                  <a:lnTo>
                    <a:pt x="855348" y="621825"/>
                  </a:lnTo>
                  <a:moveTo>
                    <a:pt x="311050" y="621825"/>
                  </a:moveTo>
                  <a:lnTo>
                    <a:pt x="155498" y="621825"/>
                  </a:lnTo>
                  <a:cubicBezTo>
                    <a:pt x="82844" y="621825"/>
                    <a:pt x="21865" y="572066"/>
                    <a:pt x="4776" y="504748"/>
                  </a:cubicBezTo>
                  <a:cubicBezTo>
                    <a:pt x="1645" y="492494"/>
                    <a:pt x="0" y="479604"/>
                    <a:pt x="0" y="466395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310912"/>
                  </a:lnTo>
                  <a:cubicBezTo>
                    <a:pt x="155498" y="311655"/>
                    <a:pt x="155498" y="312398"/>
                    <a:pt x="155498" y="313140"/>
                  </a:cubicBezTo>
                  <a:lnTo>
                    <a:pt x="155498" y="466395"/>
                  </a:lnTo>
                  <a:cubicBezTo>
                    <a:pt x="155498" y="552226"/>
                    <a:pt x="225128" y="621825"/>
                    <a:pt x="311050" y="621825"/>
                  </a:cubicBezTo>
                  <a:moveTo>
                    <a:pt x="466549" y="621825"/>
                  </a:moveTo>
                  <a:cubicBezTo>
                    <a:pt x="380679" y="621825"/>
                    <a:pt x="311050" y="552226"/>
                    <a:pt x="311050" y="466395"/>
                  </a:cubicBezTo>
                  <a:lnTo>
                    <a:pt x="466602" y="466395"/>
                  </a:lnTo>
                  <a:lnTo>
                    <a:pt x="466549" y="466395"/>
                  </a:lnTo>
                  <a:lnTo>
                    <a:pt x="466549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78F8EB-D2C3-8AB5-7C36-68DA269A3719}"/>
                </a:ext>
              </a:extLst>
            </p:cNvPr>
            <p:cNvSpPr/>
            <p:nvPr/>
          </p:nvSpPr>
          <p:spPr>
            <a:xfrm>
              <a:off x="4055981" y="5758385"/>
              <a:ext cx="155551" cy="1088219"/>
            </a:xfrm>
            <a:custGeom>
              <a:avLst/>
              <a:gdLst>
                <a:gd name="connsiteX0" fmla="*/ 155552 w 155551"/>
                <a:gd name="connsiteY0" fmla="*/ 1088220 h 1088219"/>
                <a:gd name="connsiteX1" fmla="*/ 0 w 155551"/>
                <a:gd name="connsiteY1" fmla="*/ 1088220 h 1088219"/>
                <a:gd name="connsiteX2" fmla="*/ 0 w 155551"/>
                <a:gd name="connsiteY2" fmla="*/ 155483 h 1088219"/>
                <a:gd name="connsiteX3" fmla="*/ 155552 w 155551"/>
                <a:gd name="connsiteY3" fmla="*/ 155483 h 1088219"/>
                <a:gd name="connsiteX4" fmla="*/ 155552 w 155551"/>
                <a:gd name="connsiteY4" fmla="*/ 1088220 h 1088219"/>
                <a:gd name="connsiteX5" fmla="*/ 155552 w 155551"/>
                <a:gd name="connsiteY5" fmla="*/ 0 h 1088219"/>
                <a:gd name="connsiteX6" fmla="*/ 0 w 155551"/>
                <a:gd name="connsiteY6" fmla="*/ 0 h 1088219"/>
                <a:gd name="connsiteX7" fmla="*/ 155498 w 155551"/>
                <a:gd name="connsiteY7" fmla="*/ 0 h 1088219"/>
                <a:gd name="connsiteX8" fmla="*/ 155552 w 155551"/>
                <a:gd name="connsiteY8" fmla="*/ 0 h 108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51" h="1088219">
                  <a:moveTo>
                    <a:pt x="155552" y="1088220"/>
                  </a:moveTo>
                  <a:lnTo>
                    <a:pt x="0" y="1088220"/>
                  </a:lnTo>
                  <a:lnTo>
                    <a:pt x="0" y="155483"/>
                  </a:lnTo>
                  <a:lnTo>
                    <a:pt x="155552" y="155483"/>
                  </a:lnTo>
                  <a:lnTo>
                    <a:pt x="155552" y="1088220"/>
                  </a:lnTo>
                  <a:moveTo>
                    <a:pt x="155552" y="0"/>
                  </a:moveTo>
                  <a:lnTo>
                    <a:pt x="0" y="0"/>
                  </a:lnTo>
                  <a:lnTo>
                    <a:pt x="155498" y="0"/>
                  </a:lnTo>
                  <a:cubicBezTo>
                    <a:pt x="155552" y="0"/>
                    <a:pt x="155552" y="0"/>
                    <a:pt x="155552" y="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2A5EA97-44B6-A5A5-0367-B9603AAD8AE2}"/>
                </a:ext>
              </a:extLst>
            </p:cNvPr>
            <p:cNvSpPr/>
            <p:nvPr/>
          </p:nvSpPr>
          <p:spPr>
            <a:xfrm>
              <a:off x="3356078" y="6846604"/>
              <a:ext cx="855453" cy="621824"/>
            </a:xfrm>
            <a:custGeom>
              <a:avLst/>
              <a:gdLst>
                <a:gd name="connsiteX0" fmla="*/ 699902 w 855453"/>
                <a:gd name="connsiteY0" fmla="*/ 621825 h 621824"/>
                <a:gd name="connsiteX1" fmla="*/ 388852 w 855453"/>
                <a:gd name="connsiteY1" fmla="*/ 621825 h 621824"/>
                <a:gd name="connsiteX2" fmla="*/ 388852 w 855453"/>
                <a:gd name="connsiteY2" fmla="*/ 575090 h 621824"/>
                <a:gd name="connsiteX3" fmla="*/ 388852 w 855453"/>
                <a:gd name="connsiteY3" fmla="*/ 572915 h 621824"/>
                <a:gd name="connsiteX4" fmla="*/ 388852 w 855453"/>
                <a:gd name="connsiteY4" fmla="*/ 466395 h 621824"/>
                <a:gd name="connsiteX5" fmla="*/ 544351 w 855453"/>
                <a:gd name="connsiteY5" fmla="*/ 466395 h 621824"/>
                <a:gd name="connsiteX6" fmla="*/ 699902 w 855453"/>
                <a:gd name="connsiteY6" fmla="*/ 310912 h 621824"/>
                <a:gd name="connsiteX7" fmla="*/ 699902 w 855453"/>
                <a:gd name="connsiteY7" fmla="*/ 0 h 621824"/>
                <a:gd name="connsiteX8" fmla="*/ 855454 w 855453"/>
                <a:gd name="connsiteY8" fmla="*/ 0 h 621824"/>
                <a:gd name="connsiteX9" fmla="*/ 855454 w 855453"/>
                <a:gd name="connsiteY9" fmla="*/ 466395 h 621824"/>
                <a:gd name="connsiteX10" fmla="*/ 699902 w 855453"/>
                <a:gd name="connsiteY10" fmla="*/ 621825 h 621824"/>
                <a:gd name="connsiteX11" fmla="*/ 233301 w 855453"/>
                <a:gd name="connsiteY11" fmla="*/ 621825 h 621824"/>
                <a:gd name="connsiteX12" fmla="*/ 0 w 855453"/>
                <a:gd name="connsiteY12" fmla="*/ 621825 h 621824"/>
                <a:gd name="connsiteX13" fmla="*/ 0 w 855453"/>
                <a:gd name="connsiteY13" fmla="*/ 466395 h 621824"/>
                <a:gd name="connsiteX14" fmla="*/ 233354 w 855453"/>
                <a:gd name="connsiteY14" fmla="*/ 466395 h 621824"/>
                <a:gd name="connsiteX15" fmla="*/ 233301 w 855453"/>
                <a:gd name="connsiteY15" fmla="*/ 466395 h 621824"/>
                <a:gd name="connsiteX16" fmla="*/ 233301 w 855453"/>
                <a:gd name="connsiteY16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5453" h="621824">
                  <a:moveTo>
                    <a:pt x="699902" y="621825"/>
                  </a:moveTo>
                  <a:lnTo>
                    <a:pt x="388852" y="621825"/>
                  </a:lnTo>
                  <a:lnTo>
                    <a:pt x="388852" y="575090"/>
                  </a:lnTo>
                  <a:cubicBezTo>
                    <a:pt x="388852" y="574347"/>
                    <a:pt x="388852" y="573657"/>
                    <a:pt x="388852" y="572915"/>
                  </a:cubicBezTo>
                  <a:lnTo>
                    <a:pt x="388852" y="466395"/>
                  </a:lnTo>
                  <a:lnTo>
                    <a:pt x="544351" y="466395"/>
                  </a:lnTo>
                  <a:cubicBezTo>
                    <a:pt x="630273" y="466395"/>
                    <a:pt x="699902" y="396796"/>
                    <a:pt x="699902" y="310912"/>
                  </a:cubicBezTo>
                  <a:lnTo>
                    <a:pt x="699902" y="0"/>
                  </a:lnTo>
                  <a:lnTo>
                    <a:pt x="855454" y="0"/>
                  </a:lnTo>
                  <a:lnTo>
                    <a:pt x="855454" y="466395"/>
                  </a:lnTo>
                  <a:cubicBezTo>
                    <a:pt x="855454" y="552226"/>
                    <a:pt x="785825" y="621825"/>
                    <a:pt x="699902" y="621825"/>
                  </a:cubicBezTo>
                  <a:moveTo>
                    <a:pt x="233301" y="621825"/>
                  </a:moveTo>
                  <a:lnTo>
                    <a:pt x="0" y="621825"/>
                  </a:lnTo>
                  <a:lnTo>
                    <a:pt x="0" y="466395"/>
                  </a:lnTo>
                  <a:lnTo>
                    <a:pt x="233354" y="466395"/>
                  </a:lnTo>
                  <a:lnTo>
                    <a:pt x="233301" y="466395"/>
                  </a:lnTo>
                  <a:lnTo>
                    <a:pt x="233301" y="621825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D74C306-63BE-FF89-990F-73BAD9FC9F0C}"/>
                </a:ext>
              </a:extLst>
            </p:cNvPr>
            <p:cNvSpPr/>
            <p:nvPr/>
          </p:nvSpPr>
          <p:spPr>
            <a:xfrm>
              <a:off x="2656229" y="5758385"/>
              <a:ext cx="1399751" cy="1554614"/>
            </a:xfrm>
            <a:custGeom>
              <a:avLst/>
              <a:gdLst>
                <a:gd name="connsiteX0" fmla="*/ 0 w 1399751"/>
                <a:gd name="connsiteY0" fmla="*/ 0 h 1554614"/>
                <a:gd name="connsiteX1" fmla="*/ 0 w 1399751"/>
                <a:gd name="connsiteY1" fmla="*/ 1399132 h 1554614"/>
                <a:gd name="connsiteX2" fmla="*/ 155498 w 1399751"/>
                <a:gd name="connsiteY2" fmla="*/ 1554614 h 1554614"/>
                <a:gd name="connsiteX3" fmla="*/ 1244200 w 1399751"/>
                <a:gd name="connsiteY3" fmla="*/ 1554614 h 1554614"/>
                <a:gd name="connsiteX4" fmla="*/ 1399752 w 1399751"/>
                <a:gd name="connsiteY4" fmla="*/ 1399132 h 1554614"/>
                <a:gd name="connsiteX5" fmla="*/ 1399752 w 1399751"/>
                <a:gd name="connsiteY5" fmla="*/ 0 h 1554614"/>
                <a:gd name="connsiteX6" fmla="*/ 0 w 1399751"/>
                <a:gd name="connsiteY6" fmla="*/ 0 h 15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751" h="1554614">
                  <a:moveTo>
                    <a:pt x="0" y="0"/>
                  </a:moveTo>
                  <a:lnTo>
                    <a:pt x="0" y="1399132"/>
                  </a:lnTo>
                  <a:cubicBezTo>
                    <a:pt x="0" y="1485016"/>
                    <a:pt x="69629" y="1554614"/>
                    <a:pt x="155498" y="1554614"/>
                  </a:cubicBezTo>
                  <a:lnTo>
                    <a:pt x="1244200" y="1554614"/>
                  </a:lnTo>
                  <a:cubicBezTo>
                    <a:pt x="1330122" y="1554614"/>
                    <a:pt x="1399752" y="1485016"/>
                    <a:pt x="1399752" y="1399132"/>
                  </a:cubicBezTo>
                  <a:lnTo>
                    <a:pt x="1399752" y="0"/>
                  </a:lnTo>
                  <a:lnTo>
                    <a:pt x="0" y="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56B611-C644-F013-E765-CF88C910BA22}"/>
                </a:ext>
              </a:extLst>
            </p:cNvPr>
            <p:cNvSpPr/>
            <p:nvPr/>
          </p:nvSpPr>
          <p:spPr>
            <a:xfrm>
              <a:off x="2656229" y="6846604"/>
              <a:ext cx="1399751" cy="466394"/>
            </a:xfrm>
            <a:custGeom>
              <a:avLst/>
              <a:gdLst>
                <a:gd name="connsiteX0" fmla="*/ 1244200 w 1399751"/>
                <a:gd name="connsiteY0" fmla="*/ 466395 h 466394"/>
                <a:gd name="connsiteX1" fmla="*/ 1088702 w 1399751"/>
                <a:gd name="connsiteY1" fmla="*/ 466395 h 466394"/>
                <a:gd name="connsiteX2" fmla="*/ 1088702 w 1399751"/>
                <a:gd name="connsiteY2" fmla="*/ 445600 h 466394"/>
                <a:gd name="connsiteX3" fmla="*/ 1166451 w 1399751"/>
                <a:gd name="connsiteY3" fmla="*/ 312610 h 466394"/>
                <a:gd name="connsiteX4" fmla="*/ 1166451 w 1399751"/>
                <a:gd name="connsiteY4" fmla="*/ 312292 h 466394"/>
                <a:gd name="connsiteX5" fmla="*/ 1166451 w 1399751"/>
                <a:gd name="connsiteY5" fmla="*/ 312238 h 466394"/>
                <a:gd name="connsiteX6" fmla="*/ 1166451 w 1399751"/>
                <a:gd name="connsiteY6" fmla="*/ 311602 h 466394"/>
                <a:gd name="connsiteX7" fmla="*/ 1166451 w 1399751"/>
                <a:gd name="connsiteY7" fmla="*/ 311549 h 466394"/>
                <a:gd name="connsiteX8" fmla="*/ 1166451 w 1399751"/>
                <a:gd name="connsiteY8" fmla="*/ 311337 h 466394"/>
                <a:gd name="connsiteX9" fmla="*/ 1166451 w 1399751"/>
                <a:gd name="connsiteY9" fmla="*/ 311231 h 466394"/>
                <a:gd name="connsiteX10" fmla="*/ 1166451 w 1399751"/>
                <a:gd name="connsiteY10" fmla="*/ 310912 h 466394"/>
                <a:gd name="connsiteX11" fmla="*/ 1039399 w 1399751"/>
                <a:gd name="connsiteY11" fmla="*/ 158082 h 466394"/>
                <a:gd name="connsiteX12" fmla="*/ 1010952 w 1399751"/>
                <a:gd name="connsiteY12" fmla="*/ 155483 h 466394"/>
                <a:gd name="connsiteX13" fmla="*/ 1010634 w 1399751"/>
                <a:gd name="connsiteY13" fmla="*/ 155483 h 466394"/>
                <a:gd name="connsiteX14" fmla="*/ 1010581 w 1399751"/>
                <a:gd name="connsiteY14" fmla="*/ 155483 h 466394"/>
                <a:gd name="connsiteX15" fmla="*/ 855401 w 1399751"/>
                <a:gd name="connsiteY15" fmla="*/ 310912 h 466394"/>
                <a:gd name="connsiteX16" fmla="*/ 933203 w 1399751"/>
                <a:gd name="connsiteY16" fmla="*/ 445600 h 466394"/>
                <a:gd name="connsiteX17" fmla="*/ 933203 w 1399751"/>
                <a:gd name="connsiteY17" fmla="*/ 466395 h 466394"/>
                <a:gd name="connsiteX18" fmla="*/ 466602 w 1399751"/>
                <a:gd name="connsiteY18" fmla="*/ 466395 h 466394"/>
                <a:gd name="connsiteX19" fmla="*/ 466602 w 1399751"/>
                <a:gd name="connsiteY19" fmla="*/ 445600 h 466394"/>
                <a:gd name="connsiteX20" fmla="*/ 544351 w 1399751"/>
                <a:gd name="connsiteY20" fmla="*/ 312610 h 466394"/>
                <a:gd name="connsiteX21" fmla="*/ 544351 w 1399751"/>
                <a:gd name="connsiteY21" fmla="*/ 312292 h 466394"/>
                <a:gd name="connsiteX22" fmla="*/ 544351 w 1399751"/>
                <a:gd name="connsiteY22" fmla="*/ 312238 h 466394"/>
                <a:gd name="connsiteX23" fmla="*/ 544351 w 1399751"/>
                <a:gd name="connsiteY23" fmla="*/ 311602 h 466394"/>
                <a:gd name="connsiteX24" fmla="*/ 544351 w 1399751"/>
                <a:gd name="connsiteY24" fmla="*/ 311549 h 466394"/>
                <a:gd name="connsiteX25" fmla="*/ 544351 w 1399751"/>
                <a:gd name="connsiteY25" fmla="*/ 311337 h 466394"/>
                <a:gd name="connsiteX26" fmla="*/ 544351 w 1399751"/>
                <a:gd name="connsiteY26" fmla="*/ 311231 h 466394"/>
                <a:gd name="connsiteX27" fmla="*/ 544351 w 1399751"/>
                <a:gd name="connsiteY27" fmla="*/ 310912 h 466394"/>
                <a:gd name="connsiteX28" fmla="*/ 417298 w 1399751"/>
                <a:gd name="connsiteY28" fmla="*/ 158082 h 466394"/>
                <a:gd name="connsiteX29" fmla="*/ 388799 w 1399751"/>
                <a:gd name="connsiteY29" fmla="*/ 155483 h 466394"/>
                <a:gd name="connsiteX30" fmla="*/ 388534 w 1399751"/>
                <a:gd name="connsiteY30" fmla="*/ 155483 h 466394"/>
                <a:gd name="connsiteX31" fmla="*/ 388481 w 1399751"/>
                <a:gd name="connsiteY31" fmla="*/ 155483 h 466394"/>
                <a:gd name="connsiteX32" fmla="*/ 233301 w 1399751"/>
                <a:gd name="connsiteY32" fmla="*/ 310912 h 466394"/>
                <a:gd name="connsiteX33" fmla="*/ 311103 w 1399751"/>
                <a:gd name="connsiteY33" fmla="*/ 445600 h 466394"/>
                <a:gd name="connsiteX34" fmla="*/ 311103 w 1399751"/>
                <a:gd name="connsiteY34" fmla="*/ 466395 h 466394"/>
                <a:gd name="connsiteX35" fmla="*/ 155498 w 1399751"/>
                <a:gd name="connsiteY35" fmla="*/ 466395 h 466394"/>
                <a:gd name="connsiteX36" fmla="*/ 155552 w 1399751"/>
                <a:gd name="connsiteY36" fmla="*/ 0 h 466394"/>
                <a:gd name="connsiteX37" fmla="*/ 1399752 w 1399751"/>
                <a:gd name="connsiteY37" fmla="*/ 0 h 466394"/>
                <a:gd name="connsiteX38" fmla="*/ 1399752 w 1399751"/>
                <a:gd name="connsiteY38" fmla="*/ 310912 h 466394"/>
                <a:gd name="connsiteX39" fmla="*/ 1244200 w 1399751"/>
                <a:gd name="connsiteY39" fmla="*/ 466395 h 466394"/>
                <a:gd name="connsiteX40" fmla="*/ 0 w 1399751"/>
                <a:gd name="connsiteY40" fmla="*/ 313034 h 466394"/>
                <a:gd name="connsiteX41" fmla="*/ 0 w 1399751"/>
                <a:gd name="connsiteY41" fmla="*/ 310912 h 466394"/>
                <a:gd name="connsiteX42" fmla="*/ 0 w 1399751"/>
                <a:gd name="connsiteY42" fmla="*/ 0 h 466394"/>
                <a:gd name="connsiteX43" fmla="*/ 0 w 1399751"/>
                <a:gd name="connsiteY43" fmla="*/ 313034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99751" h="466394">
                  <a:moveTo>
                    <a:pt x="1244200" y="466395"/>
                  </a:moveTo>
                  <a:lnTo>
                    <a:pt x="1088702" y="466395"/>
                  </a:lnTo>
                  <a:lnTo>
                    <a:pt x="1088702" y="445600"/>
                  </a:lnTo>
                  <a:cubicBezTo>
                    <a:pt x="1134767" y="418970"/>
                    <a:pt x="1165867" y="369424"/>
                    <a:pt x="1166451" y="312610"/>
                  </a:cubicBezTo>
                  <a:cubicBezTo>
                    <a:pt x="1166451" y="312504"/>
                    <a:pt x="1166451" y="312398"/>
                    <a:pt x="1166451" y="312292"/>
                  </a:cubicBezTo>
                  <a:cubicBezTo>
                    <a:pt x="1166451" y="312292"/>
                    <a:pt x="1166451" y="312238"/>
                    <a:pt x="1166451" y="312238"/>
                  </a:cubicBezTo>
                  <a:cubicBezTo>
                    <a:pt x="1166451" y="312026"/>
                    <a:pt x="1166451" y="311814"/>
                    <a:pt x="1166451" y="311602"/>
                  </a:cubicBezTo>
                  <a:cubicBezTo>
                    <a:pt x="1166451" y="311602"/>
                    <a:pt x="1166451" y="311549"/>
                    <a:pt x="1166451" y="311549"/>
                  </a:cubicBezTo>
                  <a:cubicBezTo>
                    <a:pt x="1166451" y="311496"/>
                    <a:pt x="1166451" y="311390"/>
                    <a:pt x="1166451" y="311337"/>
                  </a:cubicBezTo>
                  <a:cubicBezTo>
                    <a:pt x="1166451" y="311284"/>
                    <a:pt x="1166451" y="311231"/>
                    <a:pt x="1166451" y="311231"/>
                  </a:cubicBezTo>
                  <a:cubicBezTo>
                    <a:pt x="1166451" y="311124"/>
                    <a:pt x="1166451" y="311018"/>
                    <a:pt x="1166451" y="310912"/>
                  </a:cubicBezTo>
                  <a:cubicBezTo>
                    <a:pt x="1166451" y="234789"/>
                    <a:pt x="1111735" y="171450"/>
                    <a:pt x="1039399" y="158082"/>
                  </a:cubicBezTo>
                  <a:cubicBezTo>
                    <a:pt x="1030164" y="156384"/>
                    <a:pt x="1020664" y="155483"/>
                    <a:pt x="1010952" y="155483"/>
                  </a:cubicBezTo>
                  <a:cubicBezTo>
                    <a:pt x="1010846" y="155483"/>
                    <a:pt x="1010740" y="155483"/>
                    <a:pt x="1010634" y="155483"/>
                  </a:cubicBezTo>
                  <a:lnTo>
                    <a:pt x="1010581" y="155483"/>
                  </a:lnTo>
                  <a:cubicBezTo>
                    <a:pt x="924871" y="155642"/>
                    <a:pt x="855401" y="225187"/>
                    <a:pt x="855401" y="310912"/>
                  </a:cubicBezTo>
                  <a:cubicBezTo>
                    <a:pt x="855401" y="368469"/>
                    <a:pt x="886713" y="418705"/>
                    <a:pt x="933203" y="445600"/>
                  </a:cubicBezTo>
                  <a:lnTo>
                    <a:pt x="933203" y="466395"/>
                  </a:lnTo>
                  <a:lnTo>
                    <a:pt x="466602" y="466395"/>
                  </a:lnTo>
                  <a:lnTo>
                    <a:pt x="466602" y="445600"/>
                  </a:lnTo>
                  <a:cubicBezTo>
                    <a:pt x="512614" y="418970"/>
                    <a:pt x="543767" y="369424"/>
                    <a:pt x="544351" y="312610"/>
                  </a:cubicBezTo>
                  <a:cubicBezTo>
                    <a:pt x="544351" y="312504"/>
                    <a:pt x="544351" y="312398"/>
                    <a:pt x="544351" y="312292"/>
                  </a:cubicBezTo>
                  <a:cubicBezTo>
                    <a:pt x="544351" y="312292"/>
                    <a:pt x="544351" y="312238"/>
                    <a:pt x="544351" y="312238"/>
                  </a:cubicBezTo>
                  <a:cubicBezTo>
                    <a:pt x="544351" y="312026"/>
                    <a:pt x="544351" y="311814"/>
                    <a:pt x="544351" y="311602"/>
                  </a:cubicBezTo>
                  <a:cubicBezTo>
                    <a:pt x="544351" y="311602"/>
                    <a:pt x="544351" y="311549"/>
                    <a:pt x="544351" y="311549"/>
                  </a:cubicBezTo>
                  <a:cubicBezTo>
                    <a:pt x="544351" y="311496"/>
                    <a:pt x="544351" y="311390"/>
                    <a:pt x="544351" y="311337"/>
                  </a:cubicBezTo>
                  <a:cubicBezTo>
                    <a:pt x="544351" y="311284"/>
                    <a:pt x="544351" y="311231"/>
                    <a:pt x="544351" y="311231"/>
                  </a:cubicBezTo>
                  <a:cubicBezTo>
                    <a:pt x="544351" y="311124"/>
                    <a:pt x="544351" y="311018"/>
                    <a:pt x="544351" y="310912"/>
                  </a:cubicBezTo>
                  <a:cubicBezTo>
                    <a:pt x="544351" y="234789"/>
                    <a:pt x="489581" y="171450"/>
                    <a:pt x="417298" y="158082"/>
                  </a:cubicBezTo>
                  <a:cubicBezTo>
                    <a:pt x="408064" y="156384"/>
                    <a:pt x="398564" y="155483"/>
                    <a:pt x="388799" y="155483"/>
                  </a:cubicBezTo>
                  <a:cubicBezTo>
                    <a:pt x="388693" y="155483"/>
                    <a:pt x="388640" y="155483"/>
                    <a:pt x="388534" y="155483"/>
                  </a:cubicBezTo>
                  <a:cubicBezTo>
                    <a:pt x="388534" y="155483"/>
                    <a:pt x="388534" y="155483"/>
                    <a:pt x="388481" y="155483"/>
                  </a:cubicBezTo>
                  <a:cubicBezTo>
                    <a:pt x="302771" y="155642"/>
                    <a:pt x="233301" y="225187"/>
                    <a:pt x="233301" y="310912"/>
                  </a:cubicBezTo>
                  <a:cubicBezTo>
                    <a:pt x="233301" y="368469"/>
                    <a:pt x="264560" y="418705"/>
                    <a:pt x="311103" y="445600"/>
                  </a:cubicBezTo>
                  <a:lnTo>
                    <a:pt x="311103" y="466395"/>
                  </a:lnTo>
                  <a:lnTo>
                    <a:pt x="155498" y="466395"/>
                  </a:lnTo>
                  <a:lnTo>
                    <a:pt x="155552" y="0"/>
                  </a:lnTo>
                  <a:lnTo>
                    <a:pt x="1399752" y="0"/>
                  </a:lnTo>
                  <a:lnTo>
                    <a:pt x="1399752" y="310912"/>
                  </a:lnTo>
                  <a:cubicBezTo>
                    <a:pt x="1399752" y="396796"/>
                    <a:pt x="1330122" y="466395"/>
                    <a:pt x="1244200" y="466395"/>
                  </a:cubicBezTo>
                  <a:moveTo>
                    <a:pt x="0" y="313034"/>
                  </a:moveTo>
                  <a:cubicBezTo>
                    <a:pt x="0" y="312292"/>
                    <a:pt x="0" y="311602"/>
                    <a:pt x="0" y="310912"/>
                  </a:cubicBezTo>
                  <a:lnTo>
                    <a:pt x="0" y="0"/>
                  </a:lnTo>
                  <a:lnTo>
                    <a:pt x="0" y="313034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C17EB76-3661-19DC-4499-15A0DCA493C0}"/>
                </a:ext>
              </a:extLst>
            </p:cNvPr>
            <p:cNvSpPr/>
            <p:nvPr/>
          </p:nvSpPr>
          <p:spPr>
            <a:xfrm>
              <a:off x="2345179" y="4514683"/>
              <a:ext cx="2021851" cy="1243702"/>
            </a:xfrm>
            <a:custGeom>
              <a:avLst/>
              <a:gdLst>
                <a:gd name="connsiteX0" fmla="*/ 0 w 2021851"/>
                <a:gd name="connsiteY0" fmla="*/ 155483 h 1243702"/>
                <a:gd name="connsiteX1" fmla="*/ 155498 w 2021851"/>
                <a:gd name="connsiteY1" fmla="*/ 0 h 1243702"/>
                <a:gd name="connsiteX2" fmla="*/ 1866300 w 2021851"/>
                <a:gd name="connsiteY2" fmla="*/ 0 h 1243702"/>
                <a:gd name="connsiteX3" fmla="*/ 2021852 w 2021851"/>
                <a:gd name="connsiteY3" fmla="*/ 155483 h 1243702"/>
                <a:gd name="connsiteX4" fmla="*/ 2021852 w 2021851"/>
                <a:gd name="connsiteY4" fmla="*/ 1088220 h 1243702"/>
                <a:gd name="connsiteX5" fmla="*/ 1866300 w 2021851"/>
                <a:gd name="connsiteY5" fmla="*/ 1243702 h 1243702"/>
                <a:gd name="connsiteX6" fmla="*/ 155498 w 2021851"/>
                <a:gd name="connsiteY6" fmla="*/ 1243702 h 1243702"/>
                <a:gd name="connsiteX7" fmla="*/ 0 w 2021851"/>
                <a:gd name="connsiteY7" fmla="*/ 1088220 h 1243702"/>
                <a:gd name="connsiteX8" fmla="*/ 0 w 2021851"/>
                <a:gd name="connsiteY8" fmla="*/ 155483 h 124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1851" h="1243702">
                  <a:moveTo>
                    <a:pt x="0" y="155483"/>
                  </a:moveTo>
                  <a:cubicBezTo>
                    <a:pt x="0" y="69599"/>
                    <a:pt x="69629" y="0"/>
                    <a:pt x="155498" y="0"/>
                  </a:cubicBezTo>
                  <a:lnTo>
                    <a:pt x="1866300" y="0"/>
                  </a:lnTo>
                  <a:cubicBezTo>
                    <a:pt x="1952222" y="0"/>
                    <a:pt x="2021852" y="69599"/>
                    <a:pt x="2021852" y="155483"/>
                  </a:cubicBezTo>
                  <a:lnTo>
                    <a:pt x="2021852" y="1088220"/>
                  </a:lnTo>
                  <a:cubicBezTo>
                    <a:pt x="2021852" y="1174104"/>
                    <a:pt x="1952222" y="1243702"/>
                    <a:pt x="1866300" y="1243702"/>
                  </a:cubicBezTo>
                  <a:lnTo>
                    <a:pt x="155498" y="1243702"/>
                  </a:lnTo>
                  <a:cubicBezTo>
                    <a:pt x="69629" y="1243702"/>
                    <a:pt x="0" y="1174104"/>
                    <a:pt x="0" y="1088220"/>
                  </a:cubicBezTo>
                  <a:lnTo>
                    <a:pt x="0" y="155483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4D926B-5D23-C6FD-A084-9634D11C9438}"/>
                </a:ext>
              </a:extLst>
            </p:cNvPr>
            <p:cNvSpPr/>
            <p:nvPr/>
          </p:nvSpPr>
          <p:spPr>
            <a:xfrm>
              <a:off x="2345179" y="5136507"/>
              <a:ext cx="1012597" cy="621877"/>
            </a:xfrm>
            <a:custGeom>
              <a:avLst/>
              <a:gdLst>
                <a:gd name="connsiteX0" fmla="*/ 1012598 w 1012597"/>
                <a:gd name="connsiteY0" fmla="*/ 621878 h 621877"/>
                <a:gd name="connsiteX1" fmla="*/ 466602 w 1012597"/>
                <a:gd name="connsiteY1" fmla="*/ 621878 h 621877"/>
                <a:gd name="connsiteX2" fmla="*/ 311050 w 1012597"/>
                <a:gd name="connsiteY2" fmla="*/ 466395 h 621877"/>
                <a:gd name="connsiteX3" fmla="*/ 1012598 w 1012597"/>
                <a:gd name="connsiteY3" fmla="*/ 466395 h 621877"/>
                <a:gd name="connsiteX4" fmla="*/ 1012598 w 1012597"/>
                <a:gd name="connsiteY4" fmla="*/ 621878 h 621877"/>
                <a:gd name="connsiteX5" fmla="*/ 311050 w 1012597"/>
                <a:gd name="connsiteY5" fmla="*/ 621878 h 621877"/>
                <a:gd name="connsiteX6" fmla="*/ 155498 w 1012597"/>
                <a:gd name="connsiteY6" fmla="*/ 621878 h 621877"/>
                <a:gd name="connsiteX7" fmla="*/ 146264 w 1012597"/>
                <a:gd name="connsiteY7" fmla="*/ 621612 h 621877"/>
                <a:gd name="connsiteX8" fmla="*/ 0 w 1012597"/>
                <a:gd name="connsiteY8" fmla="*/ 466395 h 621877"/>
                <a:gd name="connsiteX9" fmla="*/ 0 w 1012597"/>
                <a:gd name="connsiteY9" fmla="*/ 0 h 621877"/>
                <a:gd name="connsiteX10" fmla="*/ 155445 w 1012597"/>
                <a:gd name="connsiteY10" fmla="*/ 0 h 621877"/>
                <a:gd name="connsiteX11" fmla="*/ 155445 w 1012597"/>
                <a:gd name="connsiteY11" fmla="*/ 310965 h 621877"/>
                <a:gd name="connsiteX12" fmla="*/ 155552 w 1012597"/>
                <a:gd name="connsiteY12" fmla="*/ 314891 h 621877"/>
                <a:gd name="connsiteX13" fmla="*/ 155552 w 1012597"/>
                <a:gd name="connsiteY13" fmla="*/ 466395 h 621877"/>
                <a:gd name="connsiteX14" fmla="*/ 311050 w 1012597"/>
                <a:gd name="connsiteY14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597" h="621877">
                  <a:moveTo>
                    <a:pt x="1012598" y="621878"/>
                  </a:moveTo>
                  <a:lnTo>
                    <a:pt x="466602" y="621878"/>
                  </a:lnTo>
                  <a:cubicBezTo>
                    <a:pt x="380679" y="621878"/>
                    <a:pt x="311050" y="552279"/>
                    <a:pt x="311050" y="466395"/>
                  </a:cubicBezTo>
                  <a:lnTo>
                    <a:pt x="1012598" y="466395"/>
                  </a:lnTo>
                  <a:lnTo>
                    <a:pt x="1012598" y="621878"/>
                  </a:lnTo>
                  <a:moveTo>
                    <a:pt x="311050" y="621878"/>
                  </a:moveTo>
                  <a:lnTo>
                    <a:pt x="155498" y="621878"/>
                  </a:lnTo>
                  <a:cubicBezTo>
                    <a:pt x="152420" y="621878"/>
                    <a:pt x="149342" y="621772"/>
                    <a:pt x="146264" y="621612"/>
                  </a:cubicBezTo>
                  <a:cubicBezTo>
                    <a:pt x="64694" y="616838"/>
                    <a:pt x="0" y="549149"/>
                    <a:pt x="0" y="466395"/>
                  </a:cubicBezTo>
                  <a:lnTo>
                    <a:pt x="0" y="0"/>
                  </a:lnTo>
                  <a:lnTo>
                    <a:pt x="155445" y="0"/>
                  </a:lnTo>
                  <a:lnTo>
                    <a:pt x="155445" y="310965"/>
                  </a:lnTo>
                  <a:cubicBezTo>
                    <a:pt x="155445" y="312238"/>
                    <a:pt x="155498" y="313565"/>
                    <a:pt x="155552" y="314891"/>
                  </a:cubicBezTo>
                  <a:lnTo>
                    <a:pt x="155552" y="466395"/>
                  </a:lnTo>
                  <a:cubicBezTo>
                    <a:pt x="155552" y="552279"/>
                    <a:pt x="225181" y="621878"/>
                    <a:pt x="311050" y="621878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6708564-E5CA-243A-1115-2A67FAD78AD0}"/>
                </a:ext>
              </a:extLst>
            </p:cNvPr>
            <p:cNvSpPr/>
            <p:nvPr/>
          </p:nvSpPr>
          <p:spPr>
            <a:xfrm>
              <a:off x="2500624" y="4670165"/>
              <a:ext cx="1710907" cy="932736"/>
            </a:xfrm>
            <a:custGeom>
              <a:avLst/>
              <a:gdLst>
                <a:gd name="connsiteX0" fmla="*/ 0 w 1710907"/>
                <a:gd name="connsiteY0" fmla="*/ 155430 h 932736"/>
                <a:gd name="connsiteX1" fmla="*/ 155552 w 1710907"/>
                <a:gd name="connsiteY1" fmla="*/ 0 h 932736"/>
                <a:gd name="connsiteX2" fmla="*/ 1555356 w 1710907"/>
                <a:gd name="connsiteY2" fmla="*/ 0 h 932736"/>
                <a:gd name="connsiteX3" fmla="*/ 1710908 w 1710907"/>
                <a:gd name="connsiteY3" fmla="*/ 155430 h 932736"/>
                <a:gd name="connsiteX4" fmla="*/ 1710908 w 1710907"/>
                <a:gd name="connsiteY4" fmla="*/ 777307 h 932736"/>
                <a:gd name="connsiteX5" fmla="*/ 1555356 w 1710907"/>
                <a:gd name="connsiteY5" fmla="*/ 932737 h 932736"/>
                <a:gd name="connsiteX6" fmla="*/ 155552 w 1710907"/>
                <a:gd name="connsiteY6" fmla="*/ 932737 h 932736"/>
                <a:gd name="connsiteX7" fmla="*/ 0 w 1710907"/>
                <a:gd name="connsiteY7" fmla="*/ 777307 h 932736"/>
                <a:gd name="connsiteX8" fmla="*/ 0 w 1710907"/>
                <a:gd name="connsiteY8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0907" h="932736">
                  <a:moveTo>
                    <a:pt x="0" y="155430"/>
                  </a:moveTo>
                  <a:cubicBezTo>
                    <a:pt x="0" y="69599"/>
                    <a:pt x="69682" y="0"/>
                    <a:pt x="155552" y="0"/>
                  </a:cubicBezTo>
                  <a:lnTo>
                    <a:pt x="1555356" y="0"/>
                  </a:lnTo>
                  <a:cubicBezTo>
                    <a:pt x="1641279" y="0"/>
                    <a:pt x="1710908" y="69599"/>
                    <a:pt x="1710908" y="155430"/>
                  </a:cubicBezTo>
                  <a:lnTo>
                    <a:pt x="1710908" y="777307"/>
                  </a:lnTo>
                  <a:cubicBezTo>
                    <a:pt x="1710908" y="863138"/>
                    <a:pt x="1641279" y="932737"/>
                    <a:pt x="1555356" y="932737"/>
                  </a:cubicBezTo>
                  <a:lnTo>
                    <a:pt x="155552" y="932737"/>
                  </a:lnTo>
                  <a:cubicBezTo>
                    <a:pt x="69682" y="932737"/>
                    <a:pt x="0" y="863138"/>
                    <a:pt x="0" y="777307"/>
                  </a:cubicBezTo>
                  <a:lnTo>
                    <a:pt x="0" y="15543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BD16F4-30F6-E8AE-71C6-04486BE4D5E8}"/>
                </a:ext>
              </a:extLst>
            </p:cNvPr>
            <p:cNvSpPr/>
            <p:nvPr/>
          </p:nvSpPr>
          <p:spPr>
            <a:xfrm>
              <a:off x="2500624" y="4825595"/>
              <a:ext cx="1710907" cy="621877"/>
            </a:xfrm>
            <a:custGeom>
              <a:avLst/>
              <a:gdLst>
                <a:gd name="connsiteX0" fmla="*/ 0 w 1710907"/>
                <a:gd name="connsiteY0" fmla="*/ 621878 h 621877"/>
                <a:gd name="connsiteX1" fmla="*/ 1710908 w 1710907"/>
                <a:gd name="connsiteY1" fmla="*/ 621878 h 621877"/>
                <a:gd name="connsiteX2" fmla="*/ 1710908 w 1710907"/>
                <a:gd name="connsiteY2" fmla="*/ 0 h 621877"/>
                <a:gd name="connsiteX3" fmla="*/ 0 w 1710907"/>
                <a:gd name="connsiteY3" fmla="*/ 0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907" h="621877">
                  <a:moveTo>
                    <a:pt x="0" y="621878"/>
                  </a:moveTo>
                  <a:lnTo>
                    <a:pt x="1710908" y="621878"/>
                  </a:lnTo>
                  <a:lnTo>
                    <a:pt x="1710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44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D7554F7-5E41-A479-20B6-7C52CAC52E5F}"/>
                </a:ext>
              </a:extLst>
            </p:cNvPr>
            <p:cNvSpPr/>
            <p:nvPr/>
          </p:nvSpPr>
          <p:spPr>
            <a:xfrm>
              <a:off x="2500624" y="5135659"/>
              <a:ext cx="857152" cy="311814"/>
            </a:xfrm>
            <a:custGeom>
              <a:avLst/>
              <a:gdLst>
                <a:gd name="connsiteX0" fmla="*/ 857152 w 857152"/>
                <a:gd name="connsiteY0" fmla="*/ 311814 h 311814"/>
                <a:gd name="connsiteX1" fmla="*/ 155605 w 857152"/>
                <a:gd name="connsiteY1" fmla="*/ 311814 h 311814"/>
                <a:gd name="connsiteX2" fmla="*/ 155605 w 857152"/>
                <a:gd name="connsiteY2" fmla="*/ 0 h 311814"/>
                <a:gd name="connsiteX3" fmla="*/ 857152 w 857152"/>
                <a:gd name="connsiteY3" fmla="*/ 0 h 311814"/>
                <a:gd name="connsiteX4" fmla="*/ 857152 w 857152"/>
                <a:gd name="connsiteY4" fmla="*/ 311814 h 311814"/>
                <a:gd name="connsiteX5" fmla="*/ 0 w 857152"/>
                <a:gd name="connsiteY5" fmla="*/ 311814 h 311814"/>
                <a:gd name="connsiteX6" fmla="*/ 0 w 857152"/>
                <a:gd name="connsiteY6" fmla="*/ 0 h 311814"/>
                <a:gd name="connsiteX7" fmla="*/ 106 w 857152"/>
                <a:gd name="connsiteY7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52" h="311814">
                  <a:moveTo>
                    <a:pt x="857152" y="311814"/>
                  </a:moveTo>
                  <a:lnTo>
                    <a:pt x="155605" y="311814"/>
                  </a:lnTo>
                  <a:lnTo>
                    <a:pt x="155605" y="0"/>
                  </a:lnTo>
                  <a:lnTo>
                    <a:pt x="857152" y="0"/>
                  </a:lnTo>
                  <a:lnTo>
                    <a:pt x="857152" y="311814"/>
                  </a:lnTo>
                  <a:moveTo>
                    <a:pt x="0" y="311814"/>
                  </a:moveTo>
                  <a:lnTo>
                    <a:pt x="0" y="0"/>
                  </a:lnTo>
                  <a:lnTo>
                    <a:pt x="106" y="311814"/>
                  </a:lnTo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EF10898-6CAD-046E-707A-6D818E77F6E7}"/>
                </a:ext>
              </a:extLst>
            </p:cNvPr>
            <p:cNvSpPr/>
            <p:nvPr/>
          </p:nvSpPr>
          <p:spPr>
            <a:xfrm>
              <a:off x="2811727" y="6069297"/>
              <a:ext cx="622100" cy="621824"/>
            </a:xfrm>
            <a:custGeom>
              <a:avLst/>
              <a:gdLst>
                <a:gd name="connsiteX0" fmla="*/ 622100 w 622100"/>
                <a:gd name="connsiteY0" fmla="*/ 310912 h 621824"/>
                <a:gd name="connsiteX1" fmla="*/ 311050 w 622100"/>
                <a:gd name="connsiteY1" fmla="*/ 621825 h 621824"/>
                <a:gd name="connsiteX2" fmla="*/ 0 w 622100"/>
                <a:gd name="connsiteY2" fmla="*/ 310912 h 621824"/>
                <a:gd name="connsiteX3" fmla="*/ 311050 w 622100"/>
                <a:gd name="connsiteY3" fmla="*/ 0 h 621824"/>
                <a:gd name="connsiteX4" fmla="*/ 622100 w 622100"/>
                <a:gd name="connsiteY4" fmla="*/ 310912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00" h="621824">
                  <a:moveTo>
                    <a:pt x="622100" y="310912"/>
                  </a:moveTo>
                  <a:cubicBezTo>
                    <a:pt x="622100" y="482628"/>
                    <a:pt x="482841" y="621825"/>
                    <a:pt x="311050" y="621825"/>
                  </a:cubicBezTo>
                  <a:cubicBezTo>
                    <a:pt x="139259" y="621825"/>
                    <a:pt x="0" y="482628"/>
                    <a:pt x="0" y="310912"/>
                  </a:cubicBezTo>
                  <a:cubicBezTo>
                    <a:pt x="0" y="139197"/>
                    <a:pt x="139259" y="0"/>
                    <a:pt x="311050" y="0"/>
                  </a:cubicBezTo>
                  <a:cubicBezTo>
                    <a:pt x="482841" y="0"/>
                    <a:pt x="622100" y="139197"/>
                    <a:pt x="622100" y="310912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E30DA3-8215-544A-30B2-A133E9B2D9EE}"/>
                </a:ext>
              </a:extLst>
            </p:cNvPr>
            <p:cNvSpPr/>
            <p:nvPr/>
          </p:nvSpPr>
          <p:spPr>
            <a:xfrm>
              <a:off x="3122777" y="6069297"/>
              <a:ext cx="301284" cy="621824"/>
            </a:xfrm>
            <a:custGeom>
              <a:avLst/>
              <a:gdLst>
                <a:gd name="connsiteX0" fmla="*/ 0 w 301284"/>
                <a:gd name="connsiteY0" fmla="*/ 621825 h 621824"/>
                <a:gd name="connsiteX1" fmla="*/ 265 w 301284"/>
                <a:gd name="connsiteY1" fmla="*/ 621825 h 621824"/>
                <a:gd name="connsiteX2" fmla="*/ 0 w 301284"/>
                <a:gd name="connsiteY2" fmla="*/ 621825 h 621824"/>
                <a:gd name="connsiteX3" fmla="*/ 531 w 301284"/>
                <a:gd name="connsiteY3" fmla="*/ 621825 h 621824"/>
                <a:gd name="connsiteX4" fmla="*/ 743 w 301284"/>
                <a:gd name="connsiteY4" fmla="*/ 621825 h 621824"/>
                <a:gd name="connsiteX5" fmla="*/ 531 w 301284"/>
                <a:gd name="connsiteY5" fmla="*/ 621825 h 621824"/>
                <a:gd name="connsiteX6" fmla="*/ 1008 w 301284"/>
                <a:gd name="connsiteY6" fmla="*/ 621825 h 621824"/>
                <a:gd name="connsiteX7" fmla="*/ 1221 w 301284"/>
                <a:gd name="connsiteY7" fmla="*/ 621825 h 621824"/>
                <a:gd name="connsiteX8" fmla="*/ 1008 w 301284"/>
                <a:gd name="connsiteY8" fmla="*/ 621825 h 621824"/>
                <a:gd name="connsiteX9" fmla="*/ 1539 w 301284"/>
                <a:gd name="connsiteY9" fmla="*/ 621825 h 621824"/>
                <a:gd name="connsiteX10" fmla="*/ 1698 w 301284"/>
                <a:gd name="connsiteY10" fmla="*/ 621825 h 621824"/>
                <a:gd name="connsiteX11" fmla="*/ 1539 w 301284"/>
                <a:gd name="connsiteY11" fmla="*/ 621825 h 621824"/>
                <a:gd name="connsiteX12" fmla="*/ 2017 w 301284"/>
                <a:gd name="connsiteY12" fmla="*/ 621825 h 621824"/>
                <a:gd name="connsiteX13" fmla="*/ 2176 w 301284"/>
                <a:gd name="connsiteY13" fmla="*/ 621825 h 621824"/>
                <a:gd name="connsiteX14" fmla="*/ 2017 w 301284"/>
                <a:gd name="connsiteY14" fmla="*/ 621825 h 621824"/>
                <a:gd name="connsiteX15" fmla="*/ 2547 w 301284"/>
                <a:gd name="connsiteY15" fmla="*/ 621825 h 621824"/>
                <a:gd name="connsiteX16" fmla="*/ 2707 w 301284"/>
                <a:gd name="connsiteY16" fmla="*/ 621825 h 621824"/>
                <a:gd name="connsiteX17" fmla="*/ 2547 w 301284"/>
                <a:gd name="connsiteY17" fmla="*/ 621825 h 621824"/>
                <a:gd name="connsiteX18" fmla="*/ 3025 w 301284"/>
                <a:gd name="connsiteY18" fmla="*/ 621825 h 621824"/>
                <a:gd name="connsiteX19" fmla="*/ 3184 w 301284"/>
                <a:gd name="connsiteY19" fmla="*/ 621825 h 621824"/>
                <a:gd name="connsiteX20" fmla="*/ 3025 w 301284"/>
                <a:gd name="connsiteY20" fmla="*/ 621825 h 621824"/>
                <a:gd name="connsiteX21" fmla="*/ 3556 w 301284"/>
                <a:gd name="connsiteY21" fmla="*/ 621825 h 621824"/>
                <a:gd name="connsiteX22" fmla="*/ 3662 w 301284"/>
                <a:gd name="connsiteY22" fmla="*/ 621825 h 621824"/>
                <a:gd name="connsiteX23" fmla="*/ 3556 w 301284"/>
                <a:gd name="connsiteY23" fmla="*/ 621825 h 621824"/>
                <a:gd name="connsiteX24" fmla="*/ 4033 w 301284"/>
                <a:gd name="connsiteY24" fmla="*/ 621825 h 621824"/>
                <a:gd name="connsiteX25" fmla="*/ 4140 w 301284"/>
                <a:gd name="connsiteY25" fmla="*/ 621825 h 621824"/>
                <a:gd name="connsiteX26" fmla="*/ 4033 w 301284"/>
                <a:gd name="connsiteY26" fmla="*/ 621825 h 621824"/>
                <a:gd name="connsiteX27" fmla="*/ 4564 w 301284"/>
                <a:gd name="connsiteY27" fmla="*/ 621825 h 621824"/>
                <a:gd name="connsiteX28" fmla="*/ 4564 w 301284"/>
                <a:gd name="connsiteY28" fmla="*/ 621825 h 621824"/>
                <a:gd name="connsiteX29" fmla="*/ 301285 w 301284"/>
                <a:gd name="connsiteY29" fmla="*/ 233197 h 621824"/>
                <a:gd name="connsiteX30" fmla="*/ 2547 w 301284"/>
                <a:gd name="connsiteY30" fmla="*/ 0 h 621824"/>
                <a:gd name="connsiteX31" fmla="*/ 301285 w 301284"/>
                <a:gd name="connsiteY31" fmla="*/ 233197 h 621824"/>
                <a:gd name="connsiteX32" fmla="*/ 2494 w 301284"/>
                <a:gd name="connsiteY32" fmla="*/ 0 h 621824"/>
                <a:gd name="connsiteX33" fmla="*/ 2017 w 301284"/>
                <a:gd name="connsiteY33" fmla="*/ 0 h 621824"/>
                <a:gd name="connsiteX34" fmla="*/ 2494 w 301284"/>
                <a:gd name="connsiteY34" fmla="*/ 0 h 621824"/>
                <a:gd name="connsiteX35" fmla="*/ 1911 w 301284"/>
                <a:gd name="connsiteY35" fmla="*/ 0 h 621824"/>
                <a:gd name="connsiteX36" fmla="*/ 1539 w 301284"/>
                <a:gd name="connsiteY36" fmla="*/ 0 h 621824"/>
                <a:gd name="connsiteX37" fmla="*/ 1911 w 301284"/>
                <a:gd name="connsiteY37" fmla="*/ 0 h 621824"/>
                <a:gd name="connsiteX38" fmla="*/ 1380 w 301284"/>
                <a:gd name="connsiteY38" fmla="*/ 0 h 621824"/>
                <a:gd name="connsiteX39" fmla="*/ 1008 w 301284"/>
                <a:gd name="connsiteY39" fmla="*/ 0 h 621824"/>
                <a:gd name="connsiteX40" fmla="*/ 1380 w 301284"/>
                <a:gd name="connsiteY40" fmla="*/ 0 h 621824"/>
                <a:gd name="connsiteX41" fmla="*/ 902 w 301284"/>
                <a:gd name="connsiteY41" fmla="*/ 0 h 621824"/>
                <a:gd name="connsiteX42" fmla="*/ 531 w 301284"/>
                <a:gd name="connsiteY42" fmla="*/ 0 h 621824"/>
                <a:gd name="connsiteX43" fmla="*/ 902 w 301284"/>
                <a:gd name="connsiteY43" fmla="*/ 0 h 621824"/>
                <a:gd name="connsiteX44" fmla="*/ 318 w 301284"/>
                <a:gd name="connsiteY44" fmla="*/ 0 h 621824"/>
                <a:gd name="connsiteX45" fmla="*/ 0 w 301284"/>
                <a:gd name="connsiteY45" fmla="*/ 0 h 621824"/>
                <a:gd name="connsiteX46" fmla="*/ 318 w 301284"/>
                <a:gd name="connsiteY46" fmla="*/ 0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01284" h="621824">
                  <a:moveTo>
                    <a:pt x="0" y="621825"/>
                  </a:moveTo>
                  <a:cubicBezTo>
                    <a:pt x="106" y="621825"/>
                    <a:pt x="212" y="621825"/>
                    <a:pt x="265" y="621825"/>
                  </a:cubicBezTo>
                  <a:cubicBezTo>
                    <a:pt x="212" y="621825"/>
                    <a:pt x="106" y="621825"/>
                    <a:pt x="0" y="621825"/>
                  </a:cubicBezTo>
                  <a:moveTo>
                    <a:pt x="531" y="621825"/>
                  </a:moveTo>
                  <a:cubicBezTo>
                    <a:pt x="584" y="621825"/>
                    <a:pt x="690" y="621825"/>
                    <a:pt x="743" y="621825"/>
                  </a:cubicBezTo>
                  <a:cubicBezTo>
                    <a:pt x="690" y="621825"/>
                    <a:pt x="584" y="621825"/>
                    <a:pt x="531" y="621825"/>
                  </a:cubicBezTo>
                  <a:moveTo>
                    <a:pt x="1008" y="621825"/>
                  </a:moveTo>
                  <a:cubicBezTo>
                    <a:pt x="1114" y="621825"/>
                    <a:pt x="1114" y="621825"/>
                    <a:pt x="1221" y="621825"/>
                  </a:cubicBezTo>
                  <a:cubicBezTo>
                    <a:pt x="1168" y="621825"/>
                    <a:pt x="1061" y="621825"/>
                    <a:pt x="1008" y="621825"/>
                  </a:cubicBezTo>
                  <a:moveTo>
                    <a:pt x="1539" y="621825"/>
                  </a:moveTo>
                  <a:cubicBezTo>
                    <a:pt x="1592" y="621825"/>
                    <a:pt x="1645" y="621825"/>
                    <a:pt x="1698" y="621825"/>
                  </a:cubicBezTo>
                  <a:cubicBezTo>
                    <a:pt x="1645" y="621825"/>
                    <a:pt x="1592" y="621825"/>
                    <a:pt x="1539" y="621825"/>
                  </a:cubicBezTo>
                  <a:moveTo>
                    <a:pt x="2017" y="621825"/>
                  </a:moveTo>
                  <a:cubicBezTo>
                    <a:pt x="2070" y="621825"/>
                    <a:pt x="2123" y="621825"/>
                    <a:pt x="2176" y="621825"/>
                  </a:cubicBezTo>
                  <a:cubicBezTo>
                    <a:pt x="2123" y="621825"/>
                    <a:pt x="2070" y="621825"/>
                    <a:pt x="2017" y="621825"/>
                  </a:cubicBezTo>
                  <a:moveTo>
                    <a:pt x="2547" y="621825"/>
                  </a:moveTo>
                  <a:cubicBezTo>
                    <a:pt x="2600" y="621825"/>
                    <a:pt x="2654" y="621825"/>
                    <a:pt x="2707" y="621825"/>
                  </a:cubicBezTo>
                  <a:cubicBezTo>
                    <a:pt x="2654" y="621825"/>
                    <a:pt x="2600" y="621825"/>
                    <a:pt x="2547" y="621825"/>
                  </a:cubicBezTo>
                  <a:moveTo>
                    <a:pt x="3025" y="621825"/>
                  </a:moveTo>
                  <a:cubicBezTo>
                    <a:pt x="3078" y="621825"/>
                    <a:pt x="3131" y="621825"/>
                    <a:pt x="3184" y="621825"/>
                  </a:cubicBezTo>
                  <a:cubicBezTo>
                    <a:pt x="3131" y="621825"/>
                    <a:pt x="3078" y="621825"/>
                    <a:pt x="3025" y="621825"/>
                  </a:cubicBezTo>
                  <a:moveTo>
                    <a:pt x="3556" y="621825"/>
                  </a:moveTo>
                  <a:cubicBezTo>
                    <a:pt x="3556" y="621825"/>
                    <a:pt x="3609" y="621825"/>
                    <a:pt x="3662" y="621825"/>
                  </a:cubicBezTo>
                  <a:cubicBezTo>
                    <a:pt x="3609" y="621825"/>
                    <a:pt x="3556" y="621825"/>
                    <a:pt x="3556" y="621825"/>
                  </a:cubicBezTo>
                  <a:moveTo>
                    <a:pt x="4033" y="621825"/>
                  </a:moveTo>
                  <a:cubicBezTo>
                    <a:pt x="4086" y="621825"/>
                    <a:pt x="4086" y="621825"/>
                    <a:pt x="4140" y="621825"/>
                  </a:cubicBezTo>
                  <a:cubicBezTo>
                    <a:pt x="4086" y="621825"/>
                    <a:pt x="4086" y="621825"/>
                    <a:pt x="4033" y="621825"/>
                  </a:cubicBezTo>
                  <a:moveTo>
                    <a:pt x="4564" y="621825"/>
                  </a:moveTo>
                  <a:lnTo>
                    <a:pt x="4564" y="621825"/>
                  </a:lnTo>
                  <a:moveTo>
                    <a:pt x="301285" y="233197"/>
                  </a:moveTo>
                  <a:cubicBezTo>
                    <a:pt x="266948" y="99836"/>
                    <a:pt x="146370" y="1167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  <a:moveTo>
                    <a:pt x="2494" y="0"/>
                  </a:moveTo>
                  <a:cubicBezTo>
                    <a:pt x="2335" y="0"/>
                    <a:pt x="2176" y="0"/>
                    <a:pt x="2017" y="0"/>
                  </a:cubicBezTo>
                  <a:cubicBezTo>
                    <a:pt x="2176" y="0"/>
                    <a:pt x="2282" y="0"/>
                    <a:pt x="2494" y="0"/>
                  </a:cubicBezTo>
                  <a:moveTo>
                    <a:pt x="1911" y="0"/>
                  </a:moveTo>
                  <a:cubicBezTo>
                    <a:pt x="1804" y="0"/>
                    <a:pt x="1645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moveTo>
                    <a:pt x="1380" y="0"/>
                  </a:moveTo>
                  <a:cubicBezTo>
                    <a:pt x="1274" y="0"/>
                    <a:pt x="1114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moveTo>
                    <a:pt x="902" y="0"/>
                  </a:moveTo>
                  <a:cubicBezTo>
                    <a:pt x="743" y="0"/>
                    <a:pt x="637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moveTo>
                    <a:pt x="318" y="0"/>
                  </a:moveTo>
                  <a:cubicBezTo>
                    <a:pt x="212" y="0"/>
                    <a:pt x="106" y="0"/>
                    <a:pt x="0" y="0"/>
                  </a:cubicBezTo>
                  <a:cubicBezTo>
                    <a:pt x="106" y="0"/>
                    <a:pt x="212" y="0"/>
                    <a:pt x="318" y="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02773A2-2493-C933-7E5B-5F7A524F9FC7}"/>
                </a:ext>
              </a:extLst>
            </p:cNvPr>
            <p:cNvSpPr/>
            <p:nvPr/>
          </p:nvSpPr>
          <p:spPr>
            <a:xfrm>
              <a:off x="3122777" y="6069297"/>
              <a:ext cx="301284" cy="233197"/>
            </a:xfrm>
            <a:custGeom>
              <a:avLst/>
              <a:gdLst>
                <a:gd name="connsiteX0" fmla="*/ 301285 w 301284"/>
                <a:gd name="connsiteY0" fmla="*/ 233197 h 233197"/>
                <a:gd name="connsiteX1" fmla="*/ 0 w 301284"/>
                <a:gd name="connsiteY1" fmla="*/ 233197 h 233197"/>
                <a:gd name="connsiteX2" fmla="*/ 0 w 301284"/>
                <a:gd name="connsiteY2" fmla="*/ 0 h 233197"/>
                <a:gd name="connsiteX3" fmla="*/ 318 w 301284"/>
                <a:gd name="connsiteY3" fmla="*/ 0 h 233197"/>
                <a:gd name="connsiteX4" fmla="*/ 531 w 301284"/>
                <a:gd name="connsiteY4" fmla="*/ 0 h 233197"/>
                <a:gd name="connsiteX5" fmla="*/ 902 w 301284"/>
                <a:gd name="connsiteY5" fmla="*/ 0 h 233197"/>
                <a:gd name="connsiteX6" fmla="*/ 1008 w 301284"/>
                <a:gd name="connsiteY6" fmla="*/ 0 h 233197"/>
                <a:gd name="connsiteX7" fmla="*/ 1380 w 301284"/>
                <a:gd name="connsiteY7" fmla="*/ 0 h 233197"/>
                <a:gd name="connsiteX8" fmla="*/ 1539 w 301284"/>
                <a:gd name="connsiteY8" fmla="*/ 0 h 233197"/>
                <a:gd name="connsiteX9" fmla="*/ 1911 w 301284"/>
                <a:gd name="connsiteY9" fmla="*/ 0 h 233197"/>
                <a:gd name="connsiteX10" fmla="*/ 2017 w 301284"/>
                <a:gd name="connsiteY10" fmla="*/ 0 h 233197"/>
                <a:gd name="connsiteX11" fmla="*/ 2494 w 301284"/>
                <a:gd name="connsiteY11" fmla="*/ 0 h 233197"/>
                <a:gd name="connsiteX12" fmla="*/ 2547 w 301284"/>
                <a:gd name="connsiteY12" fmla="*/ 0 h 233197"/>
                <a:gd name="connsiteX13" fmla="*/ 301285 w 301284"/>
                <a:gd name="connsiteY13" fmla="*/ 233197 h 2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284" h="233197">
                  <a:moveTo>
                    <a:pt x="301285" y="233197"/>
                  </a:moveTo>
                  <a:lnTo>
                    <a:pt x="0" y="233197"/>
                  </a:lnTo>
                  <a:lnTo>
                    <a:pt x="0" y="0"/>
                  </a:lnTo>
                  <a:cubicBezTo>
                    <a:pt x="106" y="0"/>
                    <a:pt x="212" y="0"/>
                    <a:pt x="318" y="0"/>
                  </a:cubicBezTo>
                  <a:cubicBezTo>
                    <a:pt x="371" y="0"/>
                    <a:pt x="425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cubicBezTo>
                    <a:pt x="902" y="0"/>
                    <a:pt x="955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cubicBezTo>
                    <a:pt x="1433" y="0"/>
                    <a:pt x="1486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cubicBezTo>
                    <a:pt x="1964" y="0"/>
                    <a:pt x="2017" y="0"/>
                    <a:pt x="2017" y="0"/>
                  </a:cubicBezTo>
                  <a:cubicBezTo>
                    <a:pt x="2176" y="0"/>
                    <a:pt x="2335" y="0"/>
                    <a:pt x="2494" y="0"/>
                  </a:cubicBezTo>
                  <a:cubicBezTo>
                    <a:pt x="2494" y="0"/>
                    <a:pt x="2494" y="0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647CC96-E7BF-197A-1D7A-684AA8B539BE}"/>
                </a:ext>
              </a:extLst>
            </p:cNvPr>
            <p:cNvSpPr/>
            <p:nvPr/>
          </p:nvSpPr>
          <p:spPr>
            <a:xfrm>
              <a:off x="2812152" y="6396495"/>
              <a:ext cx="606868" cy="294626"/>
            </a:xfrm>
            <a:custGeom>
              <a:avLst/>
              <a:gdLst>
                <a:gd name="connsiteX0" fmla="*/ 310625 w 606868"/>
                <a:gd name="connsiteY0" fmla="*/ 294627 h 294626"/>
                <a:gd name="connsiteX1" fmla="*/ 14382 w 606868"/>
                <a:gd name="connsiteY1" fmla="*/ 78882 h 294626"/>
                <a:gd name="connsiteX2" fmla="*/ 310625 w 606868"/>
                <a:gd name="connsiteY2" fmla="*/ 78882 h 294626"/>
                <a:gd name="connsiteX3" fmla="*/ 310625 w 606868"/>
                <a:gd name="connsiteY3" fmla="*/ 294627 h 294626"/>
                <a:gd name="connsiteX4" fmla="*/ 310891 w 606868"/>
                <a:gd name="connsiteY4" fmla="*/ 294627 h 294626"/>
                <a:gd name="connsiteX5" fmla="*/ 311156 w 606868"/>
                <a:gd name="connsiteY5" fmla="*/ 294627 h 294626"/>
                <a:gd name="connsiteX6" fmla="*/ 310891 w 606868"/>
                <a:gd name="connsiteY6" fmla="*/ 294627 h 294626"/>
                <a:gd name="connsiteX7" fmla="*/ 311368 w 606868"/>
                <a:gd name="connsiteY7" fmla="*/ 294627 h 294626"/>
                <a:gd name="connsiteX8" fmla="*/ 311634 w 606868"/>
                <a:gd name="connsiteY8" fmla="*/ 294627 h 294626"/>
                <a:gd name="connsiteX9" fmla="*/ 311368 w 606868"/>
                <a:gd name="connsiteY9" fmla="*/ 294627 h 294626"/>
                <a:gd name="connsiteX10" fmla="*/ 311846 w 606868"/>
                <a:gd name="connsiteY10" fmla="*/ 294627 h 294626"/>
                <a:gd name="connsiteX11" fmla="*/ 312165 w 606868"/>
                <a:gd name="connsiteY11" fmla="*/ 294627 h 294626"/>
                <a:gd name="connsiteX12" fmla="*/ 311846 w 606868"/>
                <a:gd name="connsiteY12" fmla="*/ 294627 h 294626"/>
                <a:gd name="connsiteX13" fmla="*/ 312324 w 606868"/>
                <a:gd name="connsiteY13" fmla="*/ 294627 h 294626"/>
                <a:gd name="connsiteX14" fmla="*/ 312642 w 606868"/>
                <a:gd name="connsiteY14" fmla="*/ 294627 h 294626"/>
                <a:gd name="connsiteX15" fmla="*/ 312324 w 606868"/>
                <a:gd name="connsiteY15" fmla="*/ 294627 h 294626"/>
                <a:gd name="connsiteX16" fmla="*/ 312801 w 606868"/>
                <a:gd name="connsiteY16" fmla="*/ 294627 h 294626"/>
                <a:gd name="connsiteX17" fmla="*/ 313173 w 606868"/>
                <a:gd name="connsiteY17" fmla="*/ 294627 h 294626"/>
                <a:gd name="connsiteX18" fmla="*/ 312801 w 606868"/>
                <a:gd name="connsiteY18" fmla="*/ 294627 h 294626"/>
                <a:gd name="connsiteX19" fmla="*/ 313332 w 606868"/>
                <a:gd name="connsiteY19" fmla="*/ 294627 h 294626"/>
                <a:gd name="connsiteX20" fmla="*/ 313651 w 606868"/>
                <a:gd name="connsiteY20" fmla="*/ 294627 h 294626"/>
                <a:gd name="connsiteX21" fmla="*/ 313332 w 606868"/>
                <a:gd name="connsiteY21" fmla="*/ 294627 h 294626"/>
                <a:gd name="connsiteX22" fmla="*/ 313810 w 606868"/>
                <a:gd name="connsiteY22" fmla="*/ 294627 h 294626"/>
                <a:gd name="connsiteX23" fmla="*/ 314181 w 606868"/>
                <a:gd name="connsiteY23" fmla="*/ 294627 h 294626"/>
                <a:gd name="connsiteX24" fmla="*/ 313810 w 606868"/>
                <a:gd name="connsiteY24" fmla="*/ 294627 h 294626"/>
                <a:gd name="connsiteX25" fmla="*/ 314287 w 606868"/>
                <a:gd name="connsiteY25" fmla="*/ 294627 h 294626"/>
                <a:gd name="connsiteX26" fmla="*/ 314659 w 606868"/>
                <a:gd name="connsiteY26" fmla="*/ 294627 h 294626"/>
                <a:gd name="connsiteX27" fmla="*/ 314287 w 606868"/>
                <a:gd name="connsiteY27" fmla="*/ 294627 h 294626"/>
                <a:gd name="connsiteX28" fmla="*/ 314765 w 606868"/>
                <a:gd name="connsiteY28" fmla="*/ 294627 h 294626"/>
                <a:gd name="connsiteX29" fmla="*/ 315190 w 606868"/>
                <a:gd name="connsiteY29" fmla="*/ 294627 h 294626"/>
                <a:gd name="connsiteX30" fmla="*/ 314765 w 606868"/>
                <a:gd name="connsiteY30" fmla="*/ 294627 h 294626"/>
                <a:gd name="connsiteX31" fmla="*/ 315190 w 606868"/>
                <a:gd name="connsiteY31" fmla="*/ 294627 h 294626"/>
                <a:gd name="connsiteX32" fmla="*/ 606869 w 606868"/>
                <a:gd name="connsiteY32" fmla="*/ 78882 h 294626"/>
                <a:gd name="connsiteX33" fmla="*/ 315190 w 606868"/>
                <a:gd name="connsiteY33" fmla="*/ 294627 h 294626"/>
                <a:gd name="connsiteX34" fmla="*/ 8173 w 606868"/>
                <a:gd name="connsiteY34" fmla="*/ 56655 h 294626"/>
                <a:gd name="connsiteX35" fmla="*/ 0 w 606868"/>
                <a:gd name="connsiteY35" fmla="*/ 0 h 294626"/>
                <a:gd name="connsiteX36" fmla="*/ 8173 w 606868"/>
                <a:gd name="connsiteY36" fmla="*/ 56655 h 29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6868" h="294626">
                  <a:moveTo>
                    <a:pt x="310625" y="294627"/>
                  </a:moveTo>
                  <a:cubicBezTo>
                    <a:pt x="172057" y="294627"/>
                    <a:pt x="54610" y="204021"/>
                    <a:pt x="14382" y="78882"/>
                  </a:cubicBezTo>
                  <a:lnTo>
                    <a:pt x="310625" y="78882"/>
                  </a:lnTo>
                  <a:lnTo>
                    <a:pt x="310625" y="294627"/>
                  </a:lnTo>
                  <a:moveTo>
                    <a:pt x="310891" y="294627"/>
                  </a:moveTo>
                  <a:cubicBezTo>
                    <a:pt x="310997" y="294627"/>
                    <a:pt x="311050" y="294627"/>
                    <a:pt x="311156" y="294627"/>
                  </a:cubicBezTo>
                  <a:cubicBezTo>
                    <a:pt x="311050" y="294627"/>
                    <a:pt x="310997" y="294627"/>
                    <a:pt x="310891" y="294627"/>
                  </a:cubicBezTo>
                  <a:moveTo>
                    <a:pt x="311368" y="294627"/>
                  </a:moveTo>
                  <a:cubicBezTo>
                    <a:pt x="311475" y="294627"/>
                    <a:pt x="311581" y="294627"/>
                    <a:pt x="311634" y="294627"/>
                  </a:cubicBezTo>
                  <a:cubicBezTo>
                    <a:pt x="311581" y="294627"/>
                    <a:pt x="311475" y="294627"/>
                    <a:pt x="311368" y="294627"/>
                  </a:cubicBezTo>
                  <a:moveTo>
                    <a:pt x="311846" y="294627"/>
                  </a:moveTo>
                  <a:cubicBezTo>
                    <a:pt x="311952" y="294627"/>
                    <a:pt x="312058" y="294627"/>
                    <a:pt x="312165" y="294627"/>
                  </a:cubicBezTo>
                  <a:cubicBezTo>
                    <a:pt x="312058" y="294627"/>
                    <a:pt x="311952" y="294627"/>
                    <a:pt x="311846" y="294627"/>
                  </a:cubicBezTo>
                  <a:moveTo>
                    <a:pt x="312324" y="294627"/>
                  </a:moveTo>
                  <a:cubicBezTo>
                    <a:pt x="312430" y="294627"/>
                    <a:pt x="312536" y="294627"/>
                    <a:pt x="312642" y="294627"/>
                  </a:cubicBezTo>
                  <a:cubicBezTo>
                    <a:pt x="312536" y="294627"/>
                    <a:pt x="312430" y="294627"/>
                    <a:pt x="312324" y="294627"/>
                  </a:cubicBezTo>
                  <a:moveTo>
                    <a:pt x="312801" y="294627"/>
                  </a:moveTo>
                  <a:cubicBezTo>
                    <a:pt x="312908" y="294627"/>
                    <a:pt x="313067" y="294627"/>
                    <a:pt x="313173" y="294627"/>
                  </a:cubicBezTo>
                  <a:cubicBezTo>
                    <a:pt x="313067" y="294627"/>
                    <a:pt x="312908" y="294627"/>
                    <a:pt x="312801" y="294627"/>
                  </a:cubicBezTo>
                  <a:moveTo>
                    <a:pt x="313332" y="294627"/>
                  </a:moveTo>
                  <a:cubicBezTo>
                    <a:pt x="313438" y="294627"/>
                    <a:pt x="313544" y="294627"/>
                    <a:pt x="313651" y="294627"/>
                  </a:cubicBezTo>
                  <a:cubicBezTo>
                    <a:pt x="313544" y="294627"/>
                    <a:pt x="313438" y="294627"/>
                    <a:pt x="313332" y="294627"/>
                  </a:cubicBezTo>
                  <a:moveTo>
                    <a:pt x="313810" y="294627"/>
                  </a:moveTo>
                  <a:cubicBezTo>
                    <a:pt x="313916" y="294627"/>
                    <a:pt x="314022" y="294627"/>
                    <a:pt x="314181" y="294627"/>
                  </a:cubicBezTo>
                  <a:cubicBezTo>
                    <a:pt x="314022" y="294627"/>
                    <a:pt x="313916" y="294627"/>
                    <a:pt x="313810" y="294627"/>
                  </a:cubicBezTo>
                  <a:moveTo>
                    <a:pt x="314287" y="294627"/>
                  </a:moveTo>
                  <a:cubicBezTo>
                    <a:pt x="314394" y="294627"/>
                    <a:pt x="314553" y="294627"/>
                    <a:pt x="314659" y="294627"/>
                  </a:cubicBezTo>
                  <a:cubicBezTo>
                    <a:pt x="314553" y="294627"/>
                    <a:pt x="314394" y="294627"/>
                    <a:pt x="314287" y="294627"/>
                  </a:cubicBezTo>
                  <a:moveTo>
                    <a:pt x="314765" y="294627"/>
                  </a:moveTo>
                  <a:cubicBezTo>
                    <a:pt x="314871" y="294627"/>
                    <a:pt x="315030" y="294627"/>
                    <a:pt x="315190" y="294627"/>
                  </a:cubicBezTo>
                  <a:cubicBezTo>
                    <a:pt x="315030" y="294627"/>
                    <a:pt x="314871" y="294627"/>
                    <a:pt x="314765" y="294627"/>
                  </a:cubicBezTo>
                  <a:moveTo>
                    <a:pt x="315190" y="294627"/>
                  </a:moveTo>
                  <a:cubicBezTo>
                    <a:pt x="451795" y="292664"/>
                    <a:pt x="567065" y="202695"/>
                    <a:pt x="606869" y="78882"/>
                  </a:cubicBezTo>
                  <a:cubicBezTo>
                    <a:pt x="567065" y="202642"/>
                    <a:pt x="451795" y="292664"/>
                    <a:pt x="315190" y="294627"/>
                  </a:cubicBezTo>
                  <a:moveTo>
                    <a:pt x="8173" y="56655"/>
                  </a:moveTo>
                  <a:cubicBezTo>
                    <a:pt x="3768" y="38353"/>
                    <a:pt x="1008" y="19415"/>
                    <a:pt x="0" y="0"/>
                  </a:cubicBezTo>
                  <a:cubicBezTo>
                    <a:pt x="1008" y="19415"/>
                    <a:pt x="3768" y="38353"/>
                    <a:pt x="8173" y="5665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0E09FF-3752-FC6D-E7F5-DEF024ECC109}"/>
                </a:ext>
              </a:extLst>
            </p:cNvPr>
            <p:cNvSpPr/>
            <p:nvPr/>
          </p:nvSpPr>
          <p:spPr>
            <a:xfrm>
              <a:off x="3122777" y="6475377"/>
              <a:ext cx="296243" cy="215744"/>
            </a:xfrm>
            <a:custGeom>
              <a:avLst/>
              <a:gdLst>
                <a:gd name="connsiteX0" fmla="*/ 0 w 296243"/>
                <a:gd name="connsiteY0" fmla="*/ 215745 h 215744"/>
                <a:gd name="connsiteX1" fmla="*/ 0 w 296243"/>
                <a:gd name="connsiteY1" fmla="*/ 0 h 215744"/>
                <a:gd name="connsiteX2" fmla="*/ 296243 w 296243"/>
                <a:gd name="connsiteY2" fmla="*/ 0 h 215744"/>
                <a:gd name="connsiteX3" fmla="*/ 4564 w 296243"/>
                <a:gd name="connsiteY3" fmla="*/ 215745 h 215744"/>
                <a:gd name="connsiteX4" fmla="*/ 4140 w 296243"/>
                <a:gd name="connsiteY4" fmla="*/ 215745 h 215744"/>
                <a:gd name="connsiteX5" fmla="*/ 4033 w 296243"/>
                <a:gd name="connsiteY5" fmla="*/ 215745 h 215744"/>
                <a:gd name="connsiteX6" fmla="*/ 3662 w 296243"/>
                <a:gd name="connsiteY6" fmla="*/ 215745 h 215744"/>
                <a:gd name="connsiteX7" fmla="*/ 3556 w 296243"/>
                <a:gd name="connsiteY7" fmla="*/ 215745 h 215744"/>
                <a:gd name="connsiteX8" fmla="*/ 3184 w 296243"/>
                <a:gd name="connsiteY8" fmla="*/ 215745 h 215744"/>
                <a:gd name="connsiteX9" fmla="*/ 3025 w 296243"/>
                <a:gd name="connsiteY9" fmla="*/ 215745 h 215744"/>
                <a:gd name="connsiteX10" fmla="*/ 2707 w 296243"/>
                <a:gd name="connsiteY10" fmla="*/ 215745 h 215744"/>
                <a:gd name="connsiteX11" fmla="*/ 2547 w 296243"/>
                <a:gd name="connsiteY11" fmla="*/ 215745 h 215744"/>
                <a:gd name="connsiteX12" fmla="*/ 2176 w 296243"/>
                <a:gd name="connsiteY12" fmla="*/ 215745 h 215744"/>
                <a:gd name="connsiteX13" fmla="*/ 2017 w 296243"/>
                <a:gd name="connsiteY13" fmla="*/ 215745 h 215744"/>
                <a:gd name="connsiteX14" fmla="*/ 1698 w 296243"/>
                <a:gd name="connsiteY14" fmla="*/ 215745 h 215744"/>
                <a:gd name="connsiteX15" fmla="*/ 1539 w 296243"/>
                <a:gd name="connsiteY15" fmla="*/ 215745 h 215744"/>
                <a:gd name="connsiteX16" fmla="*/ 1221 w 296243"/>
                <a:gd name="connsiteY16" fmla="*/ 215745 h 215744"/>
                <a:gd name="connsiteX17" fmla="*/ 1008 w 296243"/>
                <a:gd name="connsiteY17" fmla="*/ 215745 h 215744"/>
                <a:gd name="connsiteX18" fmla="*/ 743 w 296243"/>
                <a:gd name="connsiteY18" fmla="*/ 215745 h 215744"/>
                <a:gd name="connsiteX19" fmla="*/ 531 w 296243"/>
                <a:gd name="connsiteY19" fmla="*/ 215745 h 215744"/>
                <a:gd name="connsiteX20" fmla="*/ 265 w 296243"/>
                <a:gd name="connsiteY20" fmla="*/ 215745 h 215744"/>
                <a:gd name="connsiteX21" fmla="*/ 0 w 296243"/>
                <a:gd name="connsiteY21" fmla="*/ 215745 h 2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6243" h="215744">
                  <a:moveTo>
                    <a:pt x="0" y="215745"/>
                  </a:moveTo>
                  <a:lnTo>
                    <a:pt x="0" y="0"/>
                  </a:lnTo>
                  <a:lnTo>
                    <a:pt x="296243" y="0"/>
                  </a:lnTo>
                  <a:cubicBezTo>
                    <a:pt x="256440" y="123813"/>
                    <a:pt x="141169" y="213782"/>
                    <a:pt x="4564" y="215745"/>
                  </a:cubicBezTo>
                  <a:cubicBezTo>
                    <a:pt x="4405" y="215745"/>
                    <a:pt x="4246" y="215745"/>
                    <a:pt x="4140" y="215745"/>
                  </a:cubicBezTo>
                  <a:cubicBezTo>
                    <a:pt x="4086" y="215745"/>
                    <a:pt x="4086" y="215745"/>
                    <a:pt x="4033" y="215745"/>
                  </a:cubicBezTo>
                  <a:cubicBezTo>
                    <a:pt x="3927" y="215745"/>
                    <a:pt x="3768" y="215745"/>
                    <a:pt x="3662" y="215745"/>
                  </a:cubicBezTo>
                  <a:cubicBezTo>
                    <a:pt x="3609" y="215745"/>
                    <a:pt x="3556" y="215745"/>
                    <a:pt x="3556" y="215745"/>
                  </a:cubicBezTo>
                  <a:cubicBezTo>
                    <a:pt x="3397" y="215745"/>
                    <a:pt x="3290" y="215745"/>
                    <a:pt x="3184" y="215745"/>
                  </a:cubicBezTo>
                  <a:cubicBezTo>
                    <a:pt x="3131" y="215745"/>
                    <a:pt x="3078" y="215745"/>
                    <a:pt x="3025" y="215745"/>
                  </a:cubicBezTo>
                  <a:cubicBezTo>
                    <a:pt x="2919" y="215745"/>
                    <a:pt x="2813" y="215745"/>
                    <a:pt x="2707" y="215745"/>
                  </a:cubicBezTo>
                  <a:cubicBezTo>
                    <a:pt x="2654" y="215745"/>
                    <a:pt x="2600" y="215745"/>
                    <a:pt x="2547" y="215745"/>
                  </a:cubicBezTo>
                  <a:cubicBezTo>
                    <a:pt x="2441" y="215745"/>
                    <a:pt x="2282" y="215745"/>
                    <a:pt x="2176" y="215745"/>
                  </a:cubicBezTo>
                  <a:cubicBezTo>
                    <a:pt x="2123" y="215745"/>
                    <a:pt x="2070" y="215745"/>
                    <a:pt x="2017" y="215745"/>
                  </a:cubicBezTo>
                  <a:cubicBezTo>
                    <a:pt x="1911" y="215745"/>
                    <a:pt x="1804" y="215745"/>
                    <a:pt x="1698" y="215745"/>
                  </a:cubicBezTo>
                  <a:cubicBezTo>
                    <a:pt x="1645" y="215745"/>
                    <a:pt x="1592" y="215745"/>
                    <a:pt x="1539" y="215745"/>
                  </a:cubicBezTo>
                  <a:cubicBezTo>
                    <a:pt x="1433" y="215745"/>
                    <a:pt x="1327" y="215745"/>
                    <a:pt x="1221" y="215745"/>
                  </a:cubicBezTo>
                  <a:cubicBezTo>
                    <a:pt x="1114" y="215745"/>
                    <a:pt x="1114" y="215745"/>
                    <a:pt x="1008" y="215745"/>
                  </a:cubicBezTo>
                  <a:cubicBezTo>
                    <a:pt x="955" y="215745"/>
                    <a:pt x="849" y="215745"/>
                    <a:pt x="743" y="215745"/>
                  </a:cubicBezTo>
                  <a:cubicBezTo>
                    <a:pt x="690" y="215745"/>
                    <a:pt x="584" y="215745"/>
                    <a:pt x="531" y="215745"/>
                  </a:cubicBezTo>
                  <a:cubicBezTo>
                    <a:pt x="425" y="215745"/>
                    <a:pt x="371" y="215745"/>
                    <a:pt x="265" y="215745"/>
                  </a:cubicBezTo>
                  <a:cubicBezTo>
                    <a:pt x="212" y="215745"/>
                    <a:pt x="106" y="215745"/>
                    <a:pt x="0" y="215745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946AA9-CE94-8013-F2F4-2C1F4D475B35}"/>
                </a:ext>
              </a:extLst>
            </p:cNvPr>
            <p:cNvSpPr/>
            <p:nvPr/>
          </p:nvSpPr>
          <p:spPr>
            <a:xfrm>
              <a:off x="2812046" y="6394002"/>
              <a:ext cx="106" cy="2440"/>
            </a:xfrm>
            <a:custGeom>
              <a:avLst/>
              <a:gdLst>
                <a:gd name="connsiteX0" fmla="*/ 106 w 106"/>
                <a:gd name="connsiteY0" fmla="*/ 2440 h 2440"/>
                <a:gd name="connsiteX1" fmla="*/ 0 w 106"/>
                <a:gd name="connsiteY1" fmla="*/ 0 h 2440"/>
                <a:gd name="connsiteX2" fmla="*/ 106 w 106"/>
                <a:gd name="connsiteY2" fmla="*/ 2440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" h="2440">
                  <a:moveTo>
                    <a:pt x="106" y="2440"/>
                  </a:moveTo>
                  <a:cubicBezTo>
                    <a:pt x="53" y="1644"/>
                    <a:pt x="53" y="849"/>
                    <a:pt x="0" y="0"/>
                  </a:cubicBezTo>
                  <a:cubicBezTo>
                    <a:pt x="53" y="849"/>
                    <a:pt x="53" y="1644"/>
                    <a:pt x="106" y="244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A7A399D-6597-EDC5-A6CF-7830B32307E2}"/>
                </a:ext>
              </a:extLst>
            </p:cNvPr>
            <p:cNvSpPr/>
            <p:nvPr/>
          </p:nvSpPr>
          <p:spPr>
            <a:xfrm>
              <a:off x="2811993" y="6393365"/>
              <a:ext cx="53" cy="583"/>
            </a:xfrm>
            <a:custGeom>
              <a:avLst/>
              <a:gdLst>
                <a:gd name="connsiteX0" fmla="*/ 53 w 53"/>
                <a:gd name="connsiteY0" fmla="*/ 584 h 583"/>
                <a:gd name="connsiteX1" fmla="*/ 0 w 53"/>
                <a:gd name="connsiteY1" fmla="*/ 0 h 583"/>
                <a:gd name="connsiteX2" fmla="*/ 53 w 53"/>
                <a:gd name="connsiteY2" fmla="*/ 584 h 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83">
                  <a:moveTo>
                    <a:pt x="53" y="584"/>
                  </a:moveTo>
                  <a:cubicBezTo>
                    <a:pt x="0" y="424"/>
                    <a:pt x="0" y="212"/>
                    <a:pt x="0" y="0"/>
                  </a:cubicBezTo>
                  <a:cubicBezTo>
                    <a:pt x="0" y="212"/>
                    <a:pt x="0" y="371"/>
                    <a:pt x="53" y="584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A88E075-4AEC-8F90-9497-AEF168A29FE0}"/>
                </a:ext>
              </a:extLst>
            </p:cNvPr>
            <p:cNvSpPr/>
            <p:nvPr/>
          </p:nvSpPr>
          <p:spPr>
            <a:xfrm>
              <a:off x="2811940" y="6392145"/>
              <a:ext cx="53" cy="1220"/>
            </a:xfrm>
            <a:custGeom>
              <a:avLst/>
              <a:gdLst>
                <a:gd name="connsiteX0" fmla="*/ 53 w 53"/>
                <a:gd name="connsiteY0" fmla="*/ 1220 h 1220"/>
                <a:gd name="connsiteX1" fmla="*/ 0 w 53"/>
                <a:gd name="connsiteY1" fmla="*/ 0 h 1220"/>
                <a:gd name="connsiteX2" fmla="*/ 53 w 53"/>
                <a:gd name="connsiteY2" fmla="*/ 1220 h 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220">
                  <a:moveTo>
                    <a:pt x="53" y="1220"/>
                  </a:moveTo>
                  <a:cubicBezTo>
                    <a:pt x="53" y="796"/>
                    <a:pt x="0" y="371"/>
                    <a:pt x="0" y="0"/>
                  </a:cubicBezTo>
                  <a:cubicBezTo>
                    <a:pt x="0" y="371"/>
                    <a:pt x="53" y="796"/>
                    <a:pt x="53" y="122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D9AC32F-EB33-3ECC-BA1D-F6E47A0888FE}"/>
                </a:ext>
              </a:extLst>
            </p:cNvPr>
            <p:cNvSpPr/>
            <p:nvPr/>
          </p:nvSpPr>
          <p:spPr>
            <a:xfrm>
              <a:off x="2811887" y="6390925"/>
              <a:ext cx="53" cy="530"/>
            </a:xfrm>
            <a:custGeom>
              <a:avLst/>
              <a:gdLst>
                <a:gd name="connsiteX0" fmla="*/ 53 w 53"/>
                <a:gd name="connsiteY0" fmla="*/ 530 h 530"/>
                <a:gd name="connsiteX1" fmla="*/ 0 w 53"/>
                <a:gd name="connsiteY1" fmla="*/ 0 h 530"/>
                <a:gd name="connsiteX2" fmla="*/ 53 w 53"/>
                <a:gd name="connsiteY2" fmla="*/ 530 h 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30">
                  <a:moveTo>
                    <a:pt x="53" y="530"/>
                  </a:moveTo>
                  <a:cubicBezTo>
                    <a:pt x="53" y="371"/>
                    <a:pt x="53" y="159"/>
                    <a:pt x="0" y="0"/>
                  </a:cubicBezTo>
                  <a:cubicBezTo>
                    <a:pt x="53" y="159"/>
                    <a:pt x="53" y="371"/>
                    <a:pt x="53" y="53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2BD2AD8-226D-9396-15BD-6F1B2091A881}"/>
                </a:ext>
              </a:extLst>
            </p:cNvPr>
            <p:cNvSpPr/>
            <p:nvPr/>
          </p:nvSpPr>
          <p:spPr>
            <a:xfrm>
              <a:off x="2811834" y="6389068"/>
              <a:ext cx="53" cy="477"/>
            </a:xfrm>
            <a:custGeom>
              <a:avLst/>
              <a:gdLst>
                <a:gd name="connsiteX0" fmla="*/ 53 w 53"/>
                <a:gd name="connsiteY0" fmla="*/ 477 h 477"/>
                <a:gd name="connsiteX1" fmla="*/ 0 w 53"/>
                <a:gd name="connsiteY1" fmla="*/ 0 h 477"/>
                <a:gd name="connsiteX2" fmla="*/ 53 w 53"/>
                <a:gd name="connsiteY2" fmla="*/ 477 h 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477">
                  <a:moveTo>
                    <a:pt x="53" y="477"/>
                  </a:moveTo>
                  <a:cubicBezTo>
                    <a:pt x="53" y="318"/>
                    <a:pt x="0" y="159"/>
                    <a:pt x="0" y="0"/>
                  </a:cubicBezTo>
                  <a:cubicBezTo>
                    <a:pt x="0" y="159"/>
                    <a:pt x="53" y="318"/>
                    <a:pt x="53" y="47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8C2E6E-9BD0-827D-5ECD-E9AF70CEAF2F}"/>
                </a:ext>
              </a:extLst>
            </p:cNvPr>
            <p:cNvSpPr/>
            <p:nvPr/>
          </p:nvSpPr>
          <p:spPr>
            <a:xfrm>
              <a:off x="2811781" y="6387159"/>
              <a:ext cx="53" cy="1167"/>
            </a:xfrm>
            <a:custGeom>
              <a:avLst/>
              <a:gdLst>
                <a:gd name="connsiteX0" fmla="*/ 53 w 53"/>
                <a:gd name="connsiteY0" fmla="*/ 1167 h 1167"/>
                <a:gd name="connsiteX1" fmla="*/ 0 w 53"/>
                <a:gd name="connsiteY1" fmla="*/ 0 h 1167"/>
                <a:gd name="connsiteX2" fmla="*/ 53 w 53"/>
                <a:gd name="connsiteY2" fmla="*/ 1167 h 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167">
                  <a:moveTo>
                    <a:pt x="53" y="1167"/>
                  </a:moveTo>
                  <a:cubicBezTo>
                    <a:pt x="53" y="796"/>
                    <a:pt x="53" y="371"/>
                    <a:pt x="0" y="0"/>
                  </a:cubicBezTo>
                  <a:cubicBezTo>
                    <a:pt x="53" y="371"/>
                    <a:pt x="53" y="796"/>
                    <a:pt x="53" y="116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CB6AF20-7B9E-7BB3-03F1-7B61B1EAF756}"/>
                </a:ext>
              </a:extLst>
            </p:cNvPr>
            <p:cNvSpPr/>
            <p:nvPr/>
          </p:nvSpPr>
          <p:spPr>
            <a:xfrm>
              <a:off x="2811727" y="6302495"/>
              <a:ext cx="622100" cy="155429"/>
            </a:xfrm>
            <a:custGeom>
              <a:avLst/>
              <a:gdLst>
                <a:gd name="connsiteX0" fmla="*/ 0 w 622100"/>
                <a:gd name="connsiteY0" fmla="*/ 77715 h 155429"/>
                <a:gd name="connsiteX1" fmla="*/ 9818 w 622100"/>
                <a:gd name="connsiteY1" fmla="*/ 155430 h 155429"/>
                <a:gd name="connsiteX2" fmla="*/ 612335 w 622100"/>
                <a:gd name="connsiteY2" fmla="*/ 155430 h 155429"/>
                <a:gd name="connsiteX3" fmla="*/ 622100 w 622100"/>
                <a:gd name="connsiteY3" fmla="*/ 77715 h 155429"/>
                <a:gd name="connsiteX4" fmla="*/ 612335 w 622100"/>
                <a:gd name="connsiteY4" fmla="*/ 0 h 155429"/>
                <a:gd name="connsiteX5" fmla="*/ 9818 w 622100"/>
                <a:gd name="connsiteY5" fmla="*/ 0 h 155429"/>
                <a:gd name="connsiteX6" fmla="*/ 0 w 622100"/>
                <a:gd name="connsiteY6" fmla="*/ 77715 h 15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100" h="155429">
                  <a:moveTo>
                    <a:pt x="0" y="77715"/>
                  </a:moveTo>
                  <a:cubicBezTo>
                    <a:pt x="0" y="104557"/>
                    <a:pt x="3397" y="130603"/>
                    <a:pt x="9818" y="155430"/>
                  </a:cubicBezTo>
                  <a:lnTo>
                    <a:pt x="612335" y="155430"/>
                  </a:lnTo>
                  <a:cubicBezTo>
                    <a:pt x="618704" y="130603"/>
                    <a:pt x="622100" y="104557"/>
                    <a:pt x="622100" y="77715"/>
                  </a:cubicBezTo>
                  <a:cubicBezTo>
                    <a:pt x="622100" y="50873"/>
                    <a:pt x="618704" y="24826"/>
                    <a:pt x="612335" y="0"/>
                  </a:cubicBezTo>
                  <a:lnTo>
                    <a:pt x="9818" y="0"/>
                  </a:lnTo>
                  <a:cubicBezTo>
                    <a:pt x="3397" y="24826"/>
                    <a:pt x="0" y="50873"/>
                    <a:pt x="0" y="77715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E66A76-90EF-0B02-A733-2004A6698EA5}"/>
                </a:ext>
              </a:extLst>
            </p:cNvPr>
            <p:cNvSpPr/>
            <p:nvPr/>
          </p:nvSpPr>
          <p:spPr>
            <a:xfrm>
              <a:off x="29672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8A96739-2FF6-3DED-B1E0-5BD74D941C6C}"/>
                </a:ext>
              </a:extLst>
            </p:cNvPr>
            <p:cNvSpPr/>
            <p:nvPr/>
          </p:nvSpPr>
          <p:spPr>
            <a:xfrm>
              <a:off x="29673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BDC8139-EAC3-0D56-029D-E49983ACB589}"/>
                </a:ext>
              </a:extLst>
            </p:cNvPr>
            <p:cNvSpPr/>
            <p:nvPr/>
          </p:nvSpPr>
          <p:spPr>
            <a:xfrm>
              <a:off x="28895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498 w 311050"/>
                <a:gd name="connsiteY1" fmla="*/ 310912 h 310912"/>
                <a:gd name="connsiteX2" fmla="*/ 0 w 311050"/>
                <a:gd name="connsiteY2" fmla="*/ 155430 h 310912"/>
                <a:gd name="connsiteX3" fmla="*/ 155498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498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498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056E17D-0D2E-6DF7-E1CE-9E2A87AB74B6}"/>
                </a:ext>
              </a:extLst>
            </p:cNvPr>
            <p:cNvSpPr/>
            <p:nvPr/>
          </p:nvSpPr>
          <p:spPr>
            <a:xfrm>
              <a:off x="29672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FB1007-53EC-5D7D-A546-48BC860A5098}"/>
                </a:ext>
              </a:extLst>
            </p:cNvPr>
            <p:cNvSpPr/>
            <p:nvPr/>
          </p:nvSpPr>
          <p:spPr>
            <a:xfrm>
              <a:off x="29672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0A4F2E4-FAF1-248D-3B03-C4EBADD67628}"/>
                </a:ext>
              </a:extLst>
            </p:cNvPr>
            <p:cNvSpPr/>
            <p:nvPr/>
          </p:nvSpPr>
          <p:spPr>
            <a:xfrm>
              <a:off x="29672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05209B1-10A1-5279-A949-2BDABEDF3760}"/>
                </a:ext>
              </a:extLst>
            </p:cNvPr>
            <p:cNvSpPr/>
            <p:nvPr/>
          </p:nvSpPr>
          <p:spPr>
            <a:xfrm>
              <a:off x="35893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7981510-AFC7-8613-51CE-E28202DFECD5}"/>
                </a:ext>
              </a:extLst>
            </p:cNvPr>
            <p:cNvSpPr/>
            <p:nvPr/>
          </p:nvSpPr>
          <p:spPr>
            <a:xfrm>
              <a:off x="35894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00A787-9ED9-0356-27F3-25975F7237A8}"/>
                </a:ext>
              </a:extLst>
            </p:cNvPr>
            <p:cNvSpPr/>
            <p:nvPr/>
          </p:nvSpPr>
          <p:spPr>
            <a:xfrm>
              <a:off x="35116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552 w 311050"/>
                <a:gd name="connsiteY1" fmla="*/ 310912 h 310912"/>
                <a:gd name="connsiteX2" fmla="*/ 0 w 311050"/>
                <a:gd name="connsiteY2" fmla="*/ 155430 h 310912"/>
                <a:gd name="connsiteX3" fmla="*/ 155552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552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552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4A2947D-2A6A-A759-D22F-E28211032B98}"/>
                </a:ext>
              </a:extLst>
            </p:cNvPr>
            <p:cNvSpPr/>
            <p:nvPr/>
          </p:nvSpPr>
          <p:spPr>
            <a:xfrm>
              <a:off x="35893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3CE199-E7A3-BF2C-1BFC-DDA16F68485D}"/>
                </a:ext>
              </a:extLst>
            </p:cNvPr>
            <p:cNvSpPr/>
            <p:nvPr/>
          </p:nvSpPr>
          <p:spPr>
            <a:xfrm>
              <a:off x="35893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F9A8504-EDDD-F51F-7122-518F31929CFD}"/>
                </a:ext>
              </a:extLst>
            </p:cNvPr>
            <p:cNvSpPr/>
            <p:nvPr/>
          </p:nvSpPr>
          <p:spPr>
            <a:xfrm>
              <a:off x="35893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60F5E0-1888-D82C-CBF6-31EA97F60089}"/>
                </a:ext>
              </a:extLst>
            </p:cNvPr>
            <p:cNvSpPr/>
            <p:nvPr/>
          </p:nvSpPr>
          <p:spPr>
            <a:xfrm>
              <a:off x="4311518" y="4551074"/>
              <a:ext cx="55512" cy="1145988"/>
            </a:xfrm>
            <a:custGeom>
              <a:avLst/>
              <a:gdLst>
                <a:gd name="connsiteX0" fmla="*/ 23776 w 55512"/>
                <a:gd name="connsiteY0" fmla="*/ 1145988 h 1145988"/>
                <a:gd name="connsiteX1" fmla="*/ 55512 w 55512"/>
                <a:gd name="connsiteY1" fmla="*/ 1051829 h 1145988"/>
                <a:gd name="connsiteX2" fmla="*/ 55512 w 55512"/>
                <a:gd name="connsiteY2" fmla="*/ 119092 h 1145988"/>
                <a:gd name="connsiteX3" fmla="*/ 0 w 55512"/>
                <a:gd name="connsiteY3" fmla="*/ 0 h 1145988"/>
                <a:gd name="connsiteX4" fmla="*/ 55512 w 55512"/>
                <a:gd name="connsiteY4" fmla="*/ 119092 h 1145988"/>
                <a:gd name="connsiteX5" fmla="*/ 55512 w 55512"/>
                <a:gd name="connsiteY5" fmla="*/ 1051829 h 1145988"/>
                <a:gd name="connsiteX6" fmla="*/ 23776 w 55512"/>
                <a:gd name="connsiteY6" fmla="*/ 1145988 h 114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512" h="1145988">
                  <a:moveTo>
                    <a:pt x="23776" y="1145988"/>
                  </a:moveTo>
                  <a:cubicBezTo>
                    <a:pt x="43678" y="1119889"/>
                    <a:pt x="55512" y="1087212"/>
                    <a:pt x="55512" y="1051829"/>
                  </a:cubicBezTo>
                  <a:lnTo>
                    <a:pt x="55512" y="119092"/>
                  </a:lnTo>
                  <a:cubicBezTo>
                    <a:pt x="55512" y="71296"/>
                    <a:pt x="33912" y="28540"/>
                    <a:pt x="0" y="0"/>
                  </a:cubicBezTo>
                  <a:cubicBezTo>
                    <a:pt x="33912" y="28540"/>
                    <a:pt x="55512" y="71296"/>
                    <a:pt x="55512" y="119092"/>
                  </a:cubicBezTo>
                  <a:lnTo>
                    <a:pt x="55512" y="1051829"/>
                  </a:lnTo>
                  <a:cubicBezTo>
                    <a:pt x="55512" y="1087212"/>
                    <a:pt x="43678" y="1119889"/>
                    <a:pt x="23776" y="1145988"/>
                  </a:cubicBezTo>
                </a:path>
              </a:pathLst>
            </a:custGeom>
            <a:solidFill>
              <a:srgbClr val="D3D2D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B9CB566-B0CD-348B-BB0F-E7CC072A47E4}"/>
                </a:ext>
              </a:extLst>
            </p:cNvPr>
            <p:cNvSpPr/>
            <p:nvPr/>
          </p:nvSpPr>
          <p:spPr>
            <a:xfrm>
              <a:off x="3357777" y="4514683"/>
              <a:ext cx="1009254" cy="621824"/>
            </a:xfrm>
            <a:custGeom>
              <a:avLst/>
              <a:gdLst>
                <a:gd name="connsiteX0" fmla="*/ 1009254 w 1009254"/>
                <a:gd name="connsiteY0" fmla="*/ 621825 h 621824"/>
                <a:gd name="connsiteX1" fmla="*/ 853756 w 1009254"/>
                <a:gd name="connsiteY1" fmla="*/ 621825 h 621824"/>
                <a:gd name="connsiteX2" fmla="*/ 853756 w 1009254"/>
                <a:gd name="connsiteY2" fmla="*/ 310912 h 621824"/>
                <a:gd name="connsiteX3" fmla="*/ 698204 w 1009254"/>
                <a:gd name="connsiteY3" fmla="*/ 155483 h 621824"/>
                <a:gd name="connsiteX4" fmla="*/ 0 w 1009254"/>
                <a:gd name="connsiteY4" fmla="*/ 155483 h 621824"/>
                <a:gd name="connsiteX5" fmla="*/ 0 w 1009254"/>
                <a:gd name="connsiteY5" fmla="*/ 0 h 621824"/>
                <a:gd name="connsiteX6" fmla="*/ 853703 w 1009254"/>
                <a:gd name="connsiteY6" fmla="*/ 0 h 621824"/>
                <a:gd name="connsiteX7" fmla="*/ 953742 w 1009254"/>
                <a:gd name="connsiteY7" fmla="*/ 36391 h 621824"/>
                <a:gd name="connsiteX8" fmla="*/ 1009254 w 1009254"/>
                <a:gd name="connsiteY8" fmla="*/ 155483 h 621824"/>
                <a:gd name="connsiteX9" fmla="*/ 1009254 w 1009254"/>
                <a:gd name="connsiteY9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24">
                  <a:moveTo>
                    <a:pt x="1009254" y="621825"/>
                  </a:moveTo>
                  <a:lnTo>
                    <a:pt x="853756" y="621825"/>
                  </a:lnTo>
                  <a:lnTo>
                    <a:pt x="853756" y="310912"/>
                  </a:lnTo>
                  <a:cubicBezTo>
                    <a:pt x="853756" y="225081"/>
                    <a:pt x="784126" y="155483"/>
                    <a:pt x="698204" y="155483"/>
                  </a:cubicBezTo>
                  <a:lnTo>
                    <a:pt x="0" y="155483"/>
                  </a:lnTo>
                  <a:lnTo>
                    <a:pt x="0" y="0"/>
                  </a:lnTo>
                  <a:lnTo>
                    <a:pt x="853703" y="0"/>
                  </a:lnTo>
                  <a:cubicBezTo>
                    <a:pt x="891808" y="0"/>
                    <a:pt x="926675" y="13686"/>
                    <a:pt x="953742" y="36391"/>
                  </a:cubicBezTo>
                  <a:cubicBezTo>
                    <a:pt x="987654" y="64930"/>
                    <a:pt x="1009254" y="107687"/>
                    <a:pt x="1009254" y="155483"/>
                  </a:cubicBezTo>
                  <a:lnTo>
                    <a:pt x="1009254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4C55FF1-8E38-6F38-952A-73E4B50CD940}"/>
                </a:ext>
              </a:extLst>
            </p:cNvPr>
            <p:cNvSpPr/>
            <p:nvPr/>
          </p:nvSpPr>
          <p:spPr>
            <a:xfrm>
              <a:off x="4335294" y="5136507"/>
              <a:ext cx="31736" cy="560554"/>
            </a:xfrm>
            <a:custGeom>
              <a:avLst/>
              <a:gdLst>
                <a:gd name="connsiteX0" fmla="*/ 0 w 31736"/>
                <a:gd name="connsiteY0" fmla="*/ 560555 h 560554"/>
                <a:gd name="connsiteX1" fmla="*/ 31737 w 31736"/>
                <a:gd name="connsiteY1" fmla="*/ 466395 h 560554"/>
                <a:gd name="connsiteX2" fmla="*/ 31737 w 31736"/>
                <a:gd name="connsiteY2" fmla="*/ 0 h 560554"/>
                <a:gd name="connsiteX3" fmla="*/ 31737 w 31736"/>
                <a:gd name="connsiteY3" fmla="*/ 466395 h 560554"/>
                <a:gd name="connsiteX4" fmla="*/ 0 w 31736"/>
                <a:gd name="connsiteY4" fmla="*/ 560555 h 56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36" h="560554">
                  <a:moveTo>
                    <a:pt x="0" y="560555"/>
                  </a:moveTo>
                  <a:cubicBezTo>
                    <a:pt x="19902" y="534455"/>
                    <a:pt x="31737" y="501778"/>
                    <a:pt x="31737" y="466395"/>
                  </a:cubicBezTo>
                  <a:lnTo>
                    <a:pt x="31737" y="0"/>
                  </a:lnTo>
                  <a:lnTo>
                    <a:pt x="31737" y="466395"/>
                  </a:lnTo>
                  <a:cubicBezTo>
                    <a:pt x="31737" y="501778"/>
                    <a:pt x="19902" y="534455"/>
                    <a:pt x="0" y="560555"/>
                  </a:cubicBezTo>
                </a:path>
              </a:pathLst>
            </a:custGeom>
            <a:solidFill>
              <a:srgbClr val="B0AEA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4FF7A1F-9E84-B7E6-28D5-B0A9E103AA6A}"/>
                </a:ext>
              </a:extLst>
            </p:cNvPr>
            <p:cNvSpPr/>
            <p:nvPr/>
          </p:nvSpPr>
          <p:spPr>
            <a:xfrm>
              <a:off x="3357777" y="5136507"/>
              <a:ext cx="1009254" cy="621877"/>
            </a:xfrm>
            <a:custGeom>
              <a:avLst/>
              <a:gdLst>
                <a:gd name="connsiteX0" fmla="*/ 853703 w 1009254"/>
                <a:gd name="connsiteY0" fmla="*/ 621878 h 621877"/>
                <a:gd name="connsiteX1" fmla="*/ 0 w 1009254"/>
                <a:gd name="connsiteY1" fmla="*/ 621878 h 621877"/>
                <a:gd name="connsiteX2" fmla="*/ 0 w 1009254"/>
                <a:gd name="connsiteY2" fmla="*/ 466395 h 621877"/>
                <a:gd name="connsiteX3" fmla="*/ 698204 w 1009254"/>
                <a:gd name="connsiteY3" fmla="*/ 466395 h 621877"/>
                <a:gd name="connsiteX4" fmla="*/ 853756 w 1009254"/>
                <a:gd name="connsiteY4" fmla="*/ 310965 h 621877"/>
                <a:gd name="connsiteX5" fmla="*/ 853756 w 1009254"/>
                <a:gd name="connsiteY5" fmla="*/ 0 h 621877"/>
                <a:gd name="connsiteX6" fmla="*/ 1009254 w 1009254"/>
                <a:gd name="connsiteY6" fmla="*/ 0 h 621877"/>
                <a:gd name="connsiteX7" fmla="*/ 1009254 w 1009254"/>
                <a:gd name="connsiteY7" fmla="*/ 466395 h 621877"/>
                <a:gd name="connsiteX8" fmla="*/ 977518 w 1009254"/>
                <a:gd name="connsiteY8" fmla="*/ 560555 h 621877"/>
                <a:gd name="connsiteX9" fmla="*/ 853703 w 1009254"/>
                <a:gd name="connsiteY9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77">
                  <a:moveTo>
                    <a:pt x="853703" y="621878"/>
                  </a:moveTo>
                  <a:lnTo>
                    <a:pt x="0" y="621878"/>
                  </a:lnTo>
                  <a:lnTo>
                    <a:pt x="0" y="466395"/>
                  </a:lnTo>
                  <a:lnTo>
                    <a:pt x="698204" y="466395"/>
                  </a:lnTo>
                  <a:cubicBezTo>
                    <a:pt x="784126" y="466395"/>
                    <a:pt x="853756" y="396796"/>
                    <a:pt x="853756" y="310965"/>
                  </a:cubicBezTo>
                  <a:lnTo>
                    <a:pt x="853756" y="0"/>
                  </a:lnTo>
                  <a:lnTo>
                    <a:pt x="1009254" y="0"/>
                  </a:lnTo>
                  <a:lnTo>
                    <a:pt x="1009254" y="466395"/>
                  </a:lnTo>
                  <a:cubicBezTo>
                    <a:pt x="1009254" y="501778"/>
                    <a:pt x="997419" y="534455"/>
                    <a:pt x="977518" y="560555"/>
                  </a:cubicBezTo>
                  <a:cubicBezTo>
                    <a:pt x="949071" y="597794"/>
                    <a:pt x="904226" y="621878"/>
                    <a:pt x="853703" y="621878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D2DC0B-708E-7001-AF51-64634D543867}"/>
                </a:ext>
              </a:extLst>
            </p:cNvPr>
            <p:cNvSpPr/>
            <p:nvPr/>
          </p:nvSpPr>
          <p:spPr>
            <a:xfrm>
              <a:off x="3357777" y="4670165"/>
              <a:ext cx="853755" cy="932736"/>
            </a:xfrm>
            <a:custGeom>
              <a:avLst/>
              <a:gdLst>
                <a:gd name="connsiteX0" fmla="*/ 698204 w 853755"/>
                <a:gd name="connsiteY0" fmla="*/ 932737 h 932736"/>
                <a:gd name="connsiteX1" fmla="*/ 0 w 853755"/>
                <a:gd name="connsiteY1" fmla="*/ 932737 h 932736"/>
                <a:gd name="connsiteX2" fmla="*/ 0 w 853755"/>
                <a:gd name="connsiteY2" fmla="*/ 777307 h 932736"/>
                <a:gd name="connsiteX3" fmla="*/ 853756 w 853755"/>
                <a:gd name="connsiteY3" fmla="*/ 777307 h 932736"/>
                <a:gd name="connsiteX4" fmla="*/ 698204 w 853755"/>
                <a:gd name="connsiteY4" fmla="*/ 932737 h 932736"/>
                <a:gd name="connsiteX5" fmla="*/ 853756 w 853755"/>
                <a:gd name="connsiteY5" fmla="*/ 155430 h 932736"/>
                <a:gd name="connsiteX6" fmla="*/ 0 w 853755"/>
                <a:gd name="connsiteY6" fmla="*/ 155430 h 932736"/>
                <a:gd name="connsiteX7" fmla="*/ 0 w 853755"/>
                <a:gd name="connsiteY7" fmla="*/ 0 h 932736"/>
                <a:gd name="connsiteX8" fmla="*/ 698204 w 853755"/>
                <a:gd name="connsiteY8" fmla="*/ 0 h 932736"/>
                <a:gd name="connsiteX9" fmla="*/ 853756 w 853755"/>
                <a:gd name="connsiteY9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3755" h="932736">
                  <a:moveTo>
                    <a:pt x="698204" y="932737"/>
                  </a:moveTo>
                  <a:lnTo>
                    <a:pt x="0" y="932737"/>
                  </a:lnTo>
                  <a:lnTo>
                    <a:pt x="0" y="777307"/>
                  </a:lnTo>
                  <a:lnTo>
                    <a:pt x="853756" y="777307"/>
                  </a:lnTo>
                  <a:cubicBezTo>
                    <a:pt x="853756" y="863138"/>
                    <a:pt x="784126" y="932737"/>
                    <a:pt x="698204" y="932737"/>
                  </a:cubicBezTo>
                  <a:moveTo>
                    <a:pt x="853756" y="155430"/>
                  </a:moveTo>
                  <a:lnTo>
                    <a:pt x="0" y="155430"/>
                  </a:lnTo>
                  <a:lnTo>
                    <a:pt x="0" y="0"/>
                  </a:lnTo>
                  <a:lnTo>
                    <a:pt x="698204" y="0"/>
                  </a:lnTo>
                  <a:cubicBezTo>
                    <a:pt x="784126" y="0"/>
                    <a:pt x="853756" y="69599"/>
                    <a:pt x="853756" y="15543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E16157A-A624-865F-D497-9CB16A9CD7A4}"/>
                </a:ext>
              </a:extLst>
            </p:cNvPr>
            <p:cNvSpPr/>
            <p:nvPr/>
          </p:nvSpPr>
          <p:spPr>
            <a:xfrm>
              <a:off x="3357777" y="4825595"/>
              <a:ext cx="853755" cy="310063"/>
            </a:xfrm>
            <a:custGeom>
              <a:avLst/>
              <a:gdLst>
                <a:gd name="connsiteX0" fmla="*/ 0 w 853755"/>
                <a:gd name="connsiteY0" fmla="*/ 310064 h 310063"/>
                <a:gd name="connsiteX1" fmla="*/ 853756 w 853755"/>
                <a:gd name="connsiteY1" fmla="*/ 310064 h 310063"/>
                <a:gd name="connsiteX2" fmla="*/ 853756 w 853755"/>
                <a:gd name="connsiteY2" fmla="*/ 0 h 310063"/>
                <a:gd name="connsiteX3" fmla="*/ 0 w 853755"/>
                <a:gd name="connsiteY3" fmla="*/ 0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0063">
                  <a:moveTo>
                    <a:pt x="0" y="310064"/>
                  </a:moveTo>
                  <a:lnTo>
                    <a:pt x="853756" y="31006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8ED6056-B2AD-2FCC-474D-2E88EEE45974}"/>
                </a:ext>
              </a:extLst>
            </p:cNvPr>
            <p:cNvSpPr/>
            <p:nvPr/>
          </p:nvSpPr>
          <p:spPr>
            <a:xfrm>
              <a:off x="3357777" y="5135659"/>
              <a:ext cx="853755" cy="311814"/>
            </a:xfrm>
            <a:custGeom>
              <a:avLst/>
              <a:gdLst>
                <a:gd name="connsiteX0" fmla="*/ 0 w 853755"/>
                <a:gd name="connsiteY0" fmla="*/ 311814 h 311814"/>
                <a:gd name="connsiteX1" fmla="*/ 853756 w 853755"/>
                <a:gd name="connsiteY1" fmla="*/ 311814 h 311814"/>
                <a:gd name="connsiteX2" fmla="*/ 853756 w 853755"/>
                <a:gd name="connsiteY2" fmla="*/ 0 h 311814"/>
                <a:gd name="connsiteX3" fmla="*/ 0 w 853755"/>
                <a:gd name="connsiteY3" fmla="*/ 0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1814">
                  <a:moveTo>
                    <a:pt x="0" y="311814"/>
                  </a:moveTo>
                  <a:lnTo>
                    <a:pt x="853756" y="31181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9033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3DCE79-B624-E8F7-FD96-5910A4FCC790}"/>
                </a:ext>
              </a:extLst>
            </p:cNvPr>
            <p:cNvSpPr/>
            <p:nvPr/>
          </p:nvSpPr>
          <p:spPr>
            <a:xfrm>
              <a:off x="4055981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2764C7B-4D94-2146-CE6E-E350195AF733}"/>
                </a:ext>
              </a:extLst>
            </p:cNvPr>
            <p:cNvSpPr/>
            <p:nvPr/>
          </p:nvSpPr>
          <p:spPr>
            <a:xfrm>
              <a:off x="2811781" y="5758385"/>
              <a:ext cx="1244200" cy="155482"/>
            </a:xfrm>
            <a:custGeom>
              <a:avLst/>
              <a:gdLst>
                <a:gd name="connsiteX0" fmla="*/ 1244200 w 1244200"/>
                <a:gd name="connsiteY0" fmla="*/ 155483 h 155482"/>
                <a:gd name="connsiteX1" fmla="*/ 0 w 1244200"/>
                <a:gd name="connsiteY1" fmla="*/ 155483 h 155482"/>
                <a:gd name="connsiteX2" fmla="*/ 0 w 1244200"/>
                <a:gd name="connsiteY2" fmla="*/ 0 h 155482"/>
                <a:gd name="connsiteX3" fmla="*/ 1244200 w 1244200"/>
                <a:gd name="connsiteY3" fmla="*/ 0 h 155482"/>
                <a:gd name="connsiteX4" fmla="*/ 1244200 w 1244200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200" h="155482">
                  <a:moveTo>
                    <a:pt x="1244200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244200" y="0"/>
                  </a:lnTo>
                  <a:lnTo>
                    <a:pt x="1244200" y="155483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942F7BD-0C39-E57F-7F2E-1A60415CCA4A}"/>
                </a:ext>
              </a:extLst>
            </p:cNvPr>
            <p:cNvSpPr/>
            <p:nvPr/>
          </p:nvSpPr>
          <p:spPr>
            <a:xfrm>
              <a:off x="2500731" y="5758385"/>
              <a:ext cx="155498" cy="155482"/>
            </a:xfrm>
            <a:custGeom>
              <a:avLst/>
              <a:gdLst>
                <a:gd name="connsiteX0" fmla="*/ 0 w 155498"/>
                <a:gd name="connsiteY0" fmla="*/ 155483 h 155482"/>
                <a:gd name="connsiteX1" fmla="*/ 155498 w 155498"/>
                <a:gd name="connsiteY1" fmla="*/ 155483 h 155482"/>
                <a:gd name="connsiteX2" fmla="*/ 155498 w 155498"/>
                <a:gd name="connsiteY2" fmla="*/ 0 h 155482"/>
                <a:gd name="connsiteX3" fmla="*/ 0 w 155498"/>
                <a:gd name="connsiteY3" fmla="*/ 0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98" h="155482">
                  <a:moveTo>
                    <a:pt x="0" y="155483"/>
                  </a:moveTo>
                  <a:lnTo>
                    <a:pt x="155498" y="155483"/>
                  </a:lnTo>
                  <a:lnTo>
                    <a:pt x="1554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AE45A3B-2276-F2E6-FC81-710B688D8CDE}"/>
                </a:ext>
              </a:extLst>
            </p:cNvPr>
            <p:cNvSpPr/>
            <p:nvPr/>
          </p:nvSpPr>
          <p:spPr>
            <a:xfrm>
              <a:off x="2820325" y="6453150"/>
              <a:ext cx="604905" cy="22226"/>
            </a:xfrm>
            <a:custGeom>
              <a:avLst/>
              <a:gdLst>
                <a:gd name="connsiteX0" fmla="*/ 604905 w 604905"/>
                <a:gd name="connsiteY0" fmla="*/ 22227 h 22226"/>
                <a:gd name="connsiteX1" fmla="*/ 598696 w 604905"/>
                <a:gd name="connsiteY1" fmla="*/ 22227 h 22226"/>
                <a:gd name="connsiteX2" fmla="*/ 603737 w 604905"/>
                <a:gd name="connsiteY2" fmla="*/ 4774 h 22226"/>
                <a:gd name="connsiteX3" fmla="*/ 604905 w 604905"/>
                <a:gd name="connsiteY3" fmla="*/ 53 h 22226"/>
                <a:gd name="connsiteX4" fmla="*/ 604905 w 604905"/>
                <a:gd name="connsiteY4" fmla="*/ 22227 h 22226"/>
                <a:gd name="connsiteX5" fmla="*/ 6209 w 604905"/>
                <a:gd name="connsiteY5" fmla="*/ 22227 h 22226"/>
                <a:gd name="connsiteX6" fmla="*/ 0 w 604905"/>
                <a:gd name="connsiteY6" fmla="*/ 22227 h 22226"/>
                <a:gd name="connsiteX7" fmla="*/ 0 w 604905"/>
                <a:gd name="connsiteY7" fmla="*/ 0 h 22226"/>
                <a:gd name="connsiteX8" fmla="*/ 6209 w 604905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4905" h="22226">
                  <a:moveTo>
                    <a:pt x="604905" y="22227"/>
                  </a:moveTo>
                  <a:lnTo>
                    <a:pt x="598696" y="22227"/>
                  </a:ln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4109" y="3236"/>
                    <a:pt x="604534" y="1644"/>
                    <a:pt x="604905" y="53"/>
                  </a:cubicBezTo>
                  <a:lnTo>
                    <a:pt x="604905" y="22227"/>
                  </a:lnTo>
                  <a:moveTo>
                    <a:pt x="6209" y="22227"/>
                  </a:moveTo>
                  <a:lnTo>
                    <a:pt x="0" y="22227"/>
                  </a:lnTo>
                  <a:lnTo>
                    <a:pt x="0" y="0"/>
                  </a:lnTo>
                  <a:cubicBezTo>
                    <a:pt x="1804" y="7533"/>
                    <a:pt x="3874" y="14906"/>
                    <a:pt x="6209" y="22227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6CABE7-DB35-A31F-2B10-3361AADDACAE}"/>
                </a:ext>
              </a:extLst>
            </p:cNvPr>
            <p:cNvSpPr/>
            <p:nvPr/>
          </p:nvSpPr>
          <p:spPr>
            <a:xfrm>
              <a:off x="2820325" y="6453150"/>
              <a:ext cx="603737" cy="22226"/>
            </a:xfrm>
            <a:custGeom>
              <a:avLst/>
              <a:gdLst>
                <a:gd name="connsiteX0" fmla="*/ 598696 w 603737"/>
                <a:gd name="connsiteY0" fmla="*/ 22227 h 22226"/>
                <a:gd name="connsiteX1" fmla="*/ 603737 w 603737"/>
                <a:gd name="connsiteY1" fmla="*/ 4774 h 22226"/>
                <a:gd name="connsiteX2" fmla="*/ 598696 w 603737"/>
                <a:gd name="connsiteY2" fmla="*/ 22227 h 22226"/>
                <a:gd name="connsiteX3" fmla="*/ 302453 w 603737"/>
                <a:gd name="connsiteY3" fmla="*/ 22227 h 22226"/>
                <a:gd name="connsiteX4" fmla="*/ 6209 w 603737"/>
                <a:gd name="connsiteY4" fmla="*/ 22227 h 22226"/>
                <a:gd name="connsiteX5" fmla="*/ 0 w 603737"/>
                <a:gd name="connsiteY5" fmla="*/ 0 h 22226"/>
                <a:gd name="connsiteX6" fmla="*/ 1221 w 603737"/>
                <a:gd name="connsiteY6" fmla="*/ 4774 h 22226"/>
                <a:gd name="connsiteX7" fmla="*/ 302453 w 603737"/>
                <a:gd name="connsiteY7" fmla="*/ 4774 h 22226"/>
                <a:gd name="connsiteX8" fmla="*/ 302453 w 603737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3737" h="22226">
                  <a:moveTo>
                    <a:pt x="598696" y="22227"/>
                  </a:move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2198" y="10663"/>
                    <a:pt x="600500" y="16498"/>
                    <a:pt x="598696" y="22227"/>
                  </a:cubicBezTo>
                  <a:moveTo>
                    <a:pt x="302453" y="22227"/>
                  </a:moveTo>
                  <a:lnTo>
                    <a:pt x="6209" y="22227"/>
                  </a:lnTo>
                  <a:cubicBezTo>
                    <a:pt x="3874" y="14906"/>
                    <a:pt x="1804" y="7533"/>
                    <a:pt x="0" y="0"/>
                  </a:cubicBezTo>
                  <a:cubicBezTo>
                    <a:pt x="425" y="1591"/>
                    <a:pt x="796" y="3236"/>
                    <a:pt x="1221" y="4774"/>
                  </a:cubicBezTo>
                  <a:lnTo>
                    <a:pt x="302453" y="4774"/>
                  </a:lnTo>
                  <a:lnTo>
                    <a:pt x="302453" y="22227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4193B0B-3416-453B-0CE5-7945CE761C99}"/>
                </a:ext>
              </a:extLst>
            </p:cNvPr>
            <p:cNvSpPr/>
            <p:nvPr/>
          </p:nvSpPr>
          <p:spPr>
            <a:xfrm>
              <a:off x="3122777" y="6457924"/>
              <a:ext cx="301284" cy="17452"/>
            </a:xfrm>
            <a:custGeom>
              <a:avLst/>
              <a:gdLst>
                <a:gd name="connsiteX0" fmla="*/ 296243 w 301284"/>
                <a:gd name="connsiteY0" fmla="*/ 17453 h 17452"/>
                <a:gd name="connsiteX1" fmla="*/ 0 w 301284"/>
                <a:gd name="connsiteY1" fmla="*/ 17453 h 17452"/>
                <a:gd name="connsiteX2" fmla="*/ 0 w 301284"/>
                <a:gd name="connsiteY2" fmla="*/ 0 h 17452"/>
                <a:gd name="connsiteX3" fmla="*/ 301285 w 301284"/>
                <a:gd name="connsiteY3" fmla="*/ 0 h 17452"/>
                <a:gd name="connsiteX4" fmla="*/ 296243 w 301284"/>
                <a:gd name="connsiteY4" fmla="*/ 17453 h 1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84" h="17452">
                  <a:moveTo>
                    <a:pt x="296243" y="17453"/>
                  </a:moveTo>
                  <a:lnTo>
                    <a:pt x="0" y="17453"/>
                  </a:lnTo>
                  <a:lnTo>
                    <a:pt x="0" y="0"/>
                  </a:lnTo>
                  <a:lnTo>
                    <a:pt x="301285" y="0"/>
                  </a:lnTo>
                  <a:cubicBezTo>
                    <a:pt x="299746" y="5888"/>
                    <a:pt x="298048" y="11724"/>
                    <a:pt x="296243" y="17453"/>
                  </a:cubicBezTo>
                </a:path>
              </a:pathLst>
            </a:custGeom>
            <a:solidFill>
              <a:srgbClr val="8E5E1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DF0980-9381-0A40-08EC-C024008AC100}"/>
                </a:ext>
              </a:extLst>
            </p:cNvPr>
            <p:cNvSpPr/>
            <p:nvPr/>
          </p:nvSpPr>
          <p:spPr>
            <a:xfrm>
              <a:off x="2820325" y="6380209"/>
              <a:ext cx="604905" cy="77714"/>
            </a:xfrm>
            <a:custGeom>
              <a:avLst/>
              <a:gdLst>
                <a:gd name="connsiteX0" fmla="*/ 603737 w 604905"/>
                <a:gd name="connsiteY0" fmla="*/ 77715 h 77714"/>
                <a:gd name="connsiteX1" fmla="*/ 1221 w 604905"/>
                <a:gd name="connsiteY1" fmla="*/ 77715 h 77714"/>
                <a:gd name="connsiteX2" fmla="*/ 0 w 604905"/>
                <a:gd name="connsiteY2" fmla="*/ 72941 h 77714"/>
                <a:gd name="connsiteX3" fmla="*/ 0 w 604905"/>
                <a:gd name="connsiteY3" fmla="*/ 0 h 77714"/>
                <a:gd name="connsiteX4" fmla="*/ 604905 w 604905"/>
                <a:gd name="connsiteY4" fmla="*/ 0 h 77714"/>
                <a:gd name="connsiteX5" fmla="*/ 604905 w 604905"/>
                <a:gd name="connsiteY5" fmla="*/ 72994 h 77714"/>
                <a:gd name="connsiteX6" fmla="*/ 603737 w 604905"/>
                <a:gd name="connsiteY6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905" h="77714">
                  <a:moveTo>
                    <a:pt x="603737" y="77715"/>
                  </a:moveTo>
                  <a:lnTo>
                    <a:pt x="1221" y="77715"/>
                  </a:lnTo>
                  <a:cubicBezTo>
                    <a:pt x="796" y="76176"/>
                    <a:pt x="425" y="74532"/>
                    <a:pt x="0" y="72941"/>
                  </a:cubicBezTo>
                  <a:lnTo>
                    <a:pt x="0" y="0"/>
                  </a:lnTo>
                  <a:lnTo>
                    <a:pt x="604905" y="0"/>
                  </a:lnTo>
                  <a:lnTo>
                    <a:pt x="604905" y="72994"/>
                  </a:lnTo>
                  <a:cubicBezTo>
                    <a:pt x="604534" y="74585"/>
                    <a:pt x="604109" y="76176"/>
                    <a:pt x="603737" y="7771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E1C80AF-7ABA-2C41-309C-C96559F2E63F}"/>
                </a:ext>
              </a:extLst>
            </p:cNvPr>
            <p:cNvSpPr/>
            <p:nvPr/>
          </p:nvSpPr>
          <p:spPr>
            <a:xfrm>
              <a:off x="2656229" y="7159745"/>
              <a:ext cx="311050" cy="308684"/>
            </a:xfrm>
            <a:custGeom>
              <a:avLst/>
              <a:gdLst>
                <a:gd name="connsiteX0" fmla="*/ 311050 w 311050"/>
                <a:gd name="connsiteY0" fmla="*/ 308684 h 308684"/>
                <a:gd name="connsiteX1" fmla="*/ 155552 w 311050"/>
                <a:gd name="connsiteY1" fmla="*/ 308684 h 308684"/>
                <a:gd name="connsiteX2" fmla="*/ 0 w 311050"/>
                <a:gd name="connsiteY2" fmla="*/ 153255 h 308684"/>
                <a:gd name="connsiteX3" fmla="*/ 0 w 311050"/>
                <a:gd name="connsiteY3" fmla="*/ 0 h 308684"/>
                <a:gd name="connsiteX4" fmla="*/ 155498 w 311050"/>
                <a:gd name="connsiteY4" fmla="*/ 153255 h 308684"/>
                <a:gd name="connsiteX5" fmla="*/ 155552 w 311050"/>
                <a:gd name="connsiteY5" fmla="*/ 153255 h 308684"/>
                <a:gd name="connsiteX6" fmla="*/ 311050 w 311050"/>
                <a:gd name="connsiteY6" fmla="*/ 308684 h 30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8684">
                  <a:moveTo>
                    <a:pt x="311050" y="308684"/>
                  </a:moveTo>
                  <a:lnTo>
                    <a:pt x="155552" y="308684"/>
                  </a:lnTo>
                  <a:cubicBezTo>
                    <a:pt x="69629" y="308684"/>
                    <a:pt x="0" y="239086"/>
                    <a:pt x="0" y="153255"/>
                  </a:cubicBezTo>
                  <a:lnTo>
                    <a:pt x="0" y="0"/>
                  </a:lnTo>
                  <a:cubicBezTo>
                    <a:pt x="1168" y="84823"/>
                    <a:pt x="70372" y="153255"/>
                    <a:pt x="155498" y="153255"/>
                  </a:cubicBezTo>
                  <a:cubicBezTo>
                    <a:pt x="155552" y="153255"/>
                    <a:pt x="155552" y="153255"/>
                    <a:pt x="155552" y="153255"/>
                  </a:cubicBezTo>
                  <a:cubicBezTo>
                    <a:pt x="155552" y="239086"/>
                    <a:pt x="225181" y="308684"/>
                    <a:pt x="311050" y="308684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64D07A6-CD36-83B2-7CDB-5315AD2EE7C2}"/>
                </a:ext>
              </a:extLst>
            </p:cNvPr>
            <p:cNvSpPr/>
            <p:nvPr/>
          </p:nvSpPr>
          <p:spPr>
            <a:xfrm>
              <a:off x="2656229" y="5913868"/>
              <a:ext cx="155551" cy="1399131"/>
            </a:xfrm>
            <a:custGeom>
              <a:avLst/>
              <a:gdLst>
                <a:gd name="connsiteX0" fmla="*/ 155498 w 155551"/>
                <a:gd name="connsiteY0" fmla="*/ 1399132 h 1399131"/>
                <a:gd name="connsiteX1" fmla="*/ 0 w 155551"/>
                <a:gd name="connsiteY1" fmla="*/ 1245877 h 1399131"/>
                <a:gd name="connsiteX2" fmla="*/ 0 w 155551"/>
                <a:gd name="connsiteY2" fmla="*/ 1245771 h 1399131"/>
                <a:gd name="connsiteX3" fmla="*/ 155552 w 155551"/>
                <a:gd name="connsiteY3" fmla="*/ 1399132 h 1399131"/>
                <a:gd name="connsiteX4" fmla="*/ 155552 w 155551"/>
                <a:gd name="connsiteY4" fmla="*/ 932737 h 1399131"/>
                <a:gd name="connsiteX5" fmla="*/ 0 w 155551"/>
                <a:gd name="connsiteY5" fmla="*/ 932737 h 1399131"/>
                <a:gd name="connsiteX6" fmla="*/ 0 w 155551"/>
                <a:gd name="connsiteY6" fmla="*/ 0 h 1399131"/>
                <a:gd name="connsiteX7" fmla="*/ 155552 w 155551"/>
                <a:gd name="connsiteY7" fmla="*/ 0 h 1399131"/>
                <a:gd name="connsiteX8" fmla="*/ 155552 w 155551"/>
                <a:gd name="connsiteY8" fmla="*/ 460560 h 1399131"/>
                <a:gd name="connsiteX9" fmla="*/ 155552 w 155551"/>
                <a:gd name="connsiteY9" fmla="*/ 460613 h 1399131"/>
                <a:gd name="connsiteX10" fmla="*/ 155552 w 155551"/>
                <a:gd name="connsiteY10" fmla="*/ 460719 h 1399131"/>
                <a:gd name="connsiteX11" fmla="*/ 155552 w 155551"/>
                <a:gd name="connsiteY11" fmla="*/ 461886 h 1399131"/>
                <a:gd name="connsiteX12" fmla="*/ 155552 w 155551"/>
                <a:gd name="connsiteY12" fmla="*/ 462098 h 1399131"/>
                <a:gd name="connsiteX13" fmla="*/ 155552 w 155551"/>
                <a:gd name="connsiteY13" fmla="*/ 462469 h 1399131"/>
                <a:gd name="connsiteX14" fmla="*/ 155498 w 155551"/>
                <a:gd name="connsiteY14" fmla="*/ 462682 h 1399131"/>
                <a:gd name="connsiteX15" fmla="*/ 155498 w 155551"/>
                <a:gd name="connsiteY15" fmla="*/ 463106 h 1399131"/>
                <a:gd name="connsiteX16" fmla="*/ 155498 w 155551"/>
                <a:gd name="connsiteY16" fmla="*/ 463265 h 1399131"/>
                <a:gd name="connsiteX17" fmla="*/ 155498 w 155551"/>
                <a:gd name="connsiteY17" fmla="*/ 464432 h 1399131"/>
                <a:gd name="connsiteX18" fmla="*/ 155498 w 155551"/>
                <a:gd name="connsiteY18" fmla="*/ 464591 h 1399131"/>
                <a:gd name="connsiteX19" fmla="*/ 155498 w 155551"/>
                <a:gd name="connsiteY19" fmla="*/ 465016 h 1399131"/>
                <a:gd name="connsiteX20" fmla="*/ 155498 w 155551"/>
                <a:gd name="connsiteY20" fmla="*/ 465175 h 1399131"/>
                <a:gd name="connsiteX21" fmla="*/ 155498 w 155551"/>
                <a:gd name="connsiteY21" fmla="*/ 465599 h 1399131"/>
                <a:gd name="connsiteX22" fmla="*/ 155498 w 155551"/>
                <a:gd name="connsiteY22" fmla="*/ 465758 h 1399131"/>
                <a:gd name="connsiteX23" fmla="*/ 155498 w 155551"/>
                <a:gd name="connsiteY23" fmla="*/ 466342 h 1399131"/>
                <a:gd name="connsiteX24" fmla="*/ 155498 w 155551"/>
                <a:gd name="connsiteY24" fmla="*/ 466925 h 1399131"/>
                <a:gd name="connsiteX25" fmla="*/ 155498 w 155551"/>
                <a:gd name="connsiteY25" fmla="*/ 467085 h 1399131"/>
                <a:gd name="connsiteX26" fmla="*/ 155498 w 155551"/>
                <a:gd name="connsiteY26" fmla="*/ 467509 h 1399131"/>
                <a:gd name="connsiteX27" fmla="*/ 155498 w 155551"/>
                <a:gd name="connsiteY27" fmla="*/ 467721 h 1399131"/>
                <a:gd name="connsiteX28" fmla="*/ 155498 w 155551"/>
                <a:gd name="connsiteY28" fmla="*/ 468092 h 1399131"/>
                <a:gd name="connsiteX29" fmla="*/ 155498 w 155551"/>
                <a:gd name="connsiteY29" fmla="*/ 468305 h 1399131"/>
                <a:gd name="connsiteX30" fmla="*/ 155498 w 155551"/>
                <a:gd name="connsiteY30" fmla="*/ 469472 h 1399131"/>
                <a:gd name="connsiteX31" fmla="*/ 155498 w 155551"/>
                <a:gd name="connsiteY31" fmla="*/ 469631 h 1399131"/>
                <a:gd name="connsiteX32" fmla="*/ 155498 w 155551"/>
                <a:gd name="connsiteY32" fmla="*/ 470002 h 1399131"/>
                <a:gd name="connsiteX33" fmla="*/ 155552 w 155551"/>
                <a:gd name="connsiteY33" fmla="*/ 470214 h 1399131"/>
                <a:gd name="connsiteX34" fmla="*/ 155552 w 155551"/>
                <a:gd name="connsiteY34" fmla="*/ 470639 h 1399131"/>
                <a:gd name="connsiteX35" fmla="*/ 155552 w 155551"/>
                <a:gd name="connsiteY35" fmla="*/ 470798 h 1399131"/>
                <a:gd name="connsiteX36" fmla="*/ 155552 w 155551"/>
                <a:gd name="connsiteY36" fmla="*/ 471965 h 1399131"/>
                <a:gd name="connsiteX37" fmla="*/ 155552 w 155551"/>
                <a:gd name="connsiteY37" fmla="*/ 472124 h 1399131"/>
                <a:gd name="connsiteX38" fmla="*/ 155552 w 155551"/>
                <a:gd name="connsiteY38" fmla="*/ 472177 h 1399131"/>
                <a:gd name="connsiteX39" fmla="*/ 155552 w 155551"/>
                <a:gd name="connsiteY39" fmla="*/ 932737 h 139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5551" h="1399131">
                  <a:moveTo>
                    <a:pt x="155498" y="1399132"/>
                  </a:moveTo>
                  <a:cubicBezTo>
                    <a:pt x="70372" y="1399132"/>
                    <a:pt x="1168" y="1330700"/>
                    <a:pt x="0" y="1245877"/>
                  </a:cubicBezTo>
                  <a:lnTo>
                    <a:pt x="0" y="1245771"/>
                  </a:lnTo>
                  <a:cubicBezTo>
                    <a:pt x="1114" y="1330647"/>
                    <a:pt x="70319" y="1399132"/>
                    <a:pt x="155552" y="1399132"/>
                  </a:cubicBezTo>
                  <a:moveTo>
                    <a:pt x="155552" y="932737"/>
                  </a:moveTo>
                  <a:lnTo>
                    <a:pt x="0" y="932737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460560"/>
                  </a:lnTo>
                  <a:cubicBezTo>
                    <a:pt x="155552" y="460560"/>
                    <a:pt x="155552" y="460560"/>
                    <a:pt x="155552" y="460613"/>
                  </a:cubicBezTo>
                  <a:cubicBezTo>
                    <a:pt x="155552" y="460666"/>
                    <a:pt x="155552" y="460719"/>
                    <a:pt x="155552" y="460719"/>
                  </a:cubicBezTo>
                  <a:cubicBezTo>
                    <a:pt x="155552" y="461143"/>
                    <a:pt x="155552" y="461515"/>
                    <a:pt x="155552" y="461886"/>
                  </a:cubicBezTo>
                  <a:cubicBezTo>
                    <a:pt x="155552" y="461939"/>
                    <a:pt x="155552" y="461992"/>
                    <a:pt x="155552" y="462098"/>
                  </a:cubicBezTo>
                  <a:cubicBezTo>
                    <a:pt x="155552" y="462204"/>
                    <a:pt x="155552" y="462363"/>
                    <a:pt x="155552" y="462469"/>
                  </a:cubicBezTo>
                  <a:cubicBezTo>
                    <a:pt x="155498" y="462522"/>
                    <a:pt x="155498" y="462629"/>
                    <a:pt x="155498" y="462682"/>
                  </a:cubicBezTo>
                  <a:cubicBezTo>
                    <a:pt x="155498" y="462841"/>
                    <a:pt x="155498" y="462947"/>
                    <a:pt x="155498" y="463106"/>
                  </a:cubicBezTo>
                  <a:cubicBezTo>
                    <a:pt x="155498" y="463159"/>
                    <a:pt x="155498" y="463212"/>
                    <a:pt x="155498" y="463265"/>
                  </a:cubicBezTo>
                  <a:cubicBezTo>
                    <a:pt x="155498" y="463636"/>
                    <a:pt x="155498" y="464008"/>
                    <a:pt x="155498" y="464432"/>
                  </a:cubicBezTo>
                  <a:cubicBezTo>
                    <a:pt x="155498" y="464485"/>
                    <a:pt x="155498" y="464538"/>
                    <a:pt x="155498" y="464591"/>
                  </a:cubicBezTo>
                  <a:cubicBezTo>
                    <a:pt x="155498" y="464697"/>
                    <a:pt x="155498" y="464857"/>
                    <a:pt x="155498" y="465016"/>
                  </a:cubicBezTo>
                  <a:cubicBezTo>
                    <a:pt x="155498" y="465069"/>
                    <a:pt x="155498" y="465122"/>
                    <a:pt x="155498" y="465175"/>
                  </a:cubicBezTo>
                  <a:cubicBezTo>
                    <a:pt x="155498" y="465334"/>
                    <a:pt x="155498" y="465440"/>
                    <a:pt x="155498" y="465599"/>
                  </a:cubicBezTo>
                  <a:cubicBezTo>
                    <a:pt x="155498" y="465652"/>
                    <a:pt x="155498" y="465705"/>
                    <a:pt x="155498" y="465758"/>
                  </a:cubicBezTo>
                  <a:cubicBezTo>
                    <a:pt x="155498" y="465971"/>
                    <a:pt x="155498" y="466183"/>
                    <a:pt x="155498" y="466342"/>
                  </a:cubicBezTo>
                  <a:cubicBezTo>
                    <a:pt x="155498" y="466554"/>
                    <a:pt x="155498" y="466713"/>
                    <a:pt x="155498" y="466925"/>
                  </a:cubicBezTo>
                  <a:cubicBezTo>
                    <a:pt x="155498" y="466978"/>
                    <a:pt x="155498" y="467032"/>
                    <a:pt x="155498" y="467085"/>
                  </a:cubicBezTo>
                  <a:cubicBezTo>
                    <a:pt x="155498" y="467244"/>
                    <a:pt x="155498" y="467350"/>
                    <a:pt x="155498" y="467509"/>
                  </a:cubicBezTo>
                  <a:cubicBezTo>
                    <a:pt x="155498" y="467562"/>
                    <a:pt x="155498" y="467615"/>
                    <a:pt x="155498" y="467721"/>
                  </a:cubicBezTo>
                  <a:cubicBezTo>
                    <a:pt x="155498" y="467827"/>
                    <a:pt x="155498" y="467986"/>
                    <a:pt x="155498" y="468092"/>
                  </a:cubicBezTo>
                  <a:cubicBezTo>
                    <a:pt x="155498" y="468146"/>
                    <a:pt x="155498" y="468252"/>
                    <a:pt x="155498" y="468305"/>
                  </a:cubicBezTo>
                  <a:cubicBezTo>
                    <a:pt x="155498" y="468676"/>
                    <a:pt x="155498" y="469047"/>
                    <a:pt x="155498" y="469472"/>
                  </a:cubicBezTo>
                  <a:cubicBezTo>
                    <a:pt x="155498" y="469525"/>
                    <a:pt x="155498" y="469578"/>
                    <a:pt x="155498" y="469631"/>
                  </a:cubicBezTo>
                  <a:cubicBezTo>
                    <a:pt x="155498" y="469737"/>
                    <a:pt x="155498" y="469896"/>
                    <a:pt x="155498" y="470002"/>
                  </a:cubicBezTo>
                  <a:cubicBezTo>
                    <a:pt x="155498" y="470108"/>
                    <a:pt x="155498" y="470161"/>
                    <a:pt x="155552" y="470214"/>
                  </a:cubicBezTo>
                  <a:cubicBezTo>
                    <a:pt x="155552" y="470374"/>
                    <a:pt x="155552" y="470480"/>
                    <a:pt x="155552" y="470639"/>
                  </a:cubicBezTo>
                  <a:cubicBezTo>
                    <a:pt x="155552" y="470692"/>
                    <a:pt x="155552" y="470745"/>
                    <a:pt x="155552" y="470798"/>
                  </a:cubicBezTo>
                  <a:cubicBezTo>
                    <a:pt x="155552" y="471169"/>
                    <a:pt x="155552" y="471541"/>
                    <a:pt x="155552" y="471965"/>
                  </a:cubicBezTo>
                  <a:cubicBezTo>
                    <a:pt x="155552" y="472018"/>
                    <a:pt x="155552" y="472071"/>
                    <a:pt x="155552" y="472124"/>
                  </a:cubicBezTo>
                  <a:cubicBezTo>
                    <a:pt x="155552" y="472124"/>
                    <a:pt x="155552" y="472177"/>
                    <a:pt x="155552" y="472177"/>
                  </a:cubicBezTo>
                  <a:lnTo>
                    <a:pt x="155552" y="932737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8B0CC44-32EE-7681-3C46-AEADC9FEDB94}"/>
                </a:ext>
              </a:extLst>
            </p:cNvPr>
            <p:cNvSpPr/>
            <p:nvPr/>
          </p:nvSpPr>
          <p:spPr>
            <a:xfrm>
              <a:off x="2656229" y="6846604"/>
              <a:ext cx="155551" cy="466394"/>
            </a:xfrm>
            <a:custGeom>
              <a:avLst/>
              <a:gdLst>
                <a:gd name="connsiteX0" fmla="*/ 155498 w 155551"/>
                <a:gd name="connsiteY0" fmla="*/ 466395 h 466394"/>
                <a:gd name="connsiteX1" fmla="*/ 0 w 155551"/>
                <a:gd name="connsiteY1" fmla="*/ 313034 h 466394"/>
                <a:gd name="connsiteX2" fmla="*/ 0 w 155551"/>
                <a:gd name="connsiteY2" fmla="*/ 0 h 466394"/>
                <a:gd name="connsiteX3" fmla="*/ 155552 w 155551"/>
                <a:gd name="connsiteY3" fmla="*/ 0 h 466394"/>
                <a:gd name="connsiteX4" fmla="*/ 155552 w 155551"/>
                <a:gd name="connsiteY4" fmla="*/ 466395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466394">
                  <a:moveTo>
                    <a:pt x="155498" y="466395"/>
                  </a:moveTo>
                  <a:cubicBezTo>
                    <a:pt x="70319" y="466395"/>
                    <a:pt x="1114" y="397910"/>
                    <a:pt x="0" y="313034"/>
                  </a:cubicBezTo>
                  <a:lnTo>
                    <a:pt x="0" y="0"/>
                  </a:lnTo>
                  <a:lnTo>
                    <a:pt x="155552" y="0"/>
                  </a:lnTo>
                  <a:lnTo>
                    <a:pt x="155552" y="466395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B6C373B-4900-6FFA-C5F2-249B599C097F}"/>
                </a:ext>
              </a:extLst>
            </p:cNvPr>
            <p:cNvSpPr/>
            <p:nvPr/>
          </p:nvSpPr>
          <p:spPr>
            <a:xfrm>
              <a:off x="2811727" y="6374427"/>
              <a:ext cx="53" cy="5782"/>
            </a:xfrm>
            <a:custGeom>
              <a:avLst/>
              <a:gdLst>
                <a:gd name="connsiteX0" fmla="*/ 0 w 53"/>
                <a:gd name="connsiteY0" fmla="*/ 5782 h 5782"/>
                <a:gd name="connsiteX1" fmla="*/ 0 w 53"/>
                <a:gd name="connsiteY1" fmla="*/ 5199 h 5782"/>
                <a:gd name="connsiteX2" fmla="*/ 0 w 53"/>
                <a:gd name="connsiteY2" fmla="*/ 5782 h 5782"/>
                <a:gd name="connsiteX3" fmla="*/ 0 w 53"/>
                <a:gd name="connsiteY3" fmla="*/ 5040 h 5782"/>
                <a:gd name="connsiteX4" fmla="*/ 0 w 53"/>
                <a:gd name="connsiteY4" fmla="*/ 4615 h 5782"/>
                <a:gd name="connsiteX5" fmla="*/ 0 w 53"/>
                <a:gd name="connsiteY5" fmla="*/ 5040 h 5782"/>
                <a:gd name="connsiteX6" fmla="*/ 0 w 53"/>
                <a:gd name="connsiteY6" fmla="*/ 4456 h 5782"/>
                <a:gd name="connsiteX7" fmla="*/ 0 w 53"/>
                <a:gd name="connsiteY7" fmla="*/ 4032 h 5782"/>
                <a:gd name="connsiteX8" fmla="*/ 0 w 53"/>
                <a:gd name="connsiteY8" fmla="*/ 4456 h 5782"/>
                <a:gd name="connsiteX9" fmla="*/ 0 w 53"/>
                <a:gd name="connsiteY9" fmla="*/ 3872 h 5782"/>
                <a:gd name="connsiteX10" fmla="*/ 0 w 53"/>
                <a:gd name="connsiteY10" fmla="*/ 2705 h 5782"/>
                <a:gd name="connsiteX11" fmla="*/ 0 w 53"/>
                <a:gd name="connsiteY11" fmla="*/ 3872 h 5782"/>
                <a:gd name="connsiteX12" fmla="*/ 0 w 53"/>
                <a:gd name="connsiteY12" fmla="*/ 2546 h 5782"/>
                <a:gd name="connsiteX13" fmla="*/ 0 w 53"/>
                <a:gd name="connsiteY13" fmla="*/ 2122 h 5782"/>
                <a:gd name="connsiteX14" fmla="*/ 0 w 53"/>
                <a:gd name="connsiteY14" fmla="*/ 2546 h 5782"/>
                <a:gd name="connsiteX15" fmla="*/ 53 w 53"/>
                <a:gd name="connsiteY15" fmla="*/ 1910 h 5782"/>
                <a:gd name="connsiteX16" fmla="*/ 53 w 53"/>
                <a:gd name="connsiteY16" fmla="*/ 1538 h 5782"/>
                <a:gd name="connsiteX17" fmla="*/ 53 w 53"/>
                <a:gd name="connsiteY17" fmla="*/ 1910 h 5782"/>
                <a:gd name="connsiteX18" fmla="*/ 53 w 53"/>
                <a:gd name="connsiteY18" fmla="*/ 1326 h 5782"/>
                <a:gd name="connsiteX19" fmla="*/ 53 w 53"/>
                <a:gd name="connsiteY19" fmla="*/ 159 h 5782"/>
                <a:gd name="connsiteX20" fmla="*/ 53 w 53"/>
                <a:gd name="connsiteY20" fmla="*/ 1326 h 5782"/>
                <a:gd name="connsiteX21" fmla="*/ 53 w 53"/>
                <a:gd name="connsiteY21" fmla="*/ 53 h 5782"/>
                <a:gd name="connsiteX22" fmla="*/ 53 w 53"/>
                <a:gd name="connsiteY22" fmla="*/ 0 h 5782"/>
                <a:gd name="connsiteX23" fmla="*/ 53 w 53"/>
                <a:gd name="connsiteY23" fmla="*/ 53 h 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" h="5782">
                  <a:moveTo>
                    <a:pt x="0" y="5782"/>
                  </a:moveTo>
                  <a:cubicBezTo>
                    <a:pt x="0" y="5623"/>
                    <a:pt x="0" y="5411"/>
                    <a:pt x="0" y="5199"/>
                  </a:cubicBezTo>
                  <a:cubicBezTo>
                    <a:pt x="0" y="5411"/>
                    <a:pt x="0" y="5623"/>
                    <a:pt x="0" y="5782"/>
                  </a:cubicBezTo>
                  <a:moveTo>
                    <a:pt x="0" y="5040"/>
                  </a:moveTo>
                  <a:cubicBezTo>
                    <a:pt x="0" y="4880"/>
                    <a:pt x="0" y="4774"/>
                    <a:pt x="0" y="4615"/>
                  </a:cubicBezTo>
                  <a:cubicBezTo>
                    <a:pt x="0" y="4774"/>
                    <a:pt x="0" y="4880"/>
                    <a:pt x="0" y="5040"/>
                  </a:cubicBezTo>
                  <a:moveTo>
                    <a:pt x="0" y="4456"/>
                  </a:moveTo>
                  <a:cubicBezTo>
                    <a:pt x="0" y="4297"/>
                    <a:pt x="0" y="4138"/>
                    <a:pt x="0" y="4032"/>
                  </a:cubicBezTo>
                  <a:cubicBezTo>
                    <a:pt x="0" y="4138"/>
                    <a:pt x="0" y="4297"/>
                    <a:pt x="0" y="4456"/>
                  </a:cubicBezTo>
                  <a:moveTo>
                    <a:pt x="0" y="3872"/>
                  </a:moveTo>
                  <a:cubicBezTo>
                    <a:pt x="0" y="3448"/>
                    <a:pt x="0" y="3077"/>
                    <a:pt x="0" y="2705"/>
                  </a:cubicBezTo>
                  <a:cubicBezTo>
                    <a:pt x="0" y="3077"/>
                    <a:pt x="0" y="3448"/>
                    <a:pt x="0" y="3872"/>
                  </a:cubicBezTo>
                  <a:moveTo>
                    <a:pt x="0" y="2546"/>
                  </a:moveTo>
                  <a:cubicBezTo>
                    <a:pt x="0" y="2387"/>
                    <a:pt x="0" y="2281"/>
                    <a:pt x="0" y="2122"/>
                  </a:cubicBezTo>
                  <a:cubicBezTo>
                    <a:pt x="0" y="2281"/>
                    <a:pt x="0" y="2387"/>
                    <a:pt x="0" y="2546"/>
                  </a:cubicBezTo>
                  <a:moveTo>
                    <a:pt x="53" y="1910"/>
                  </a:moveTo>
                  <a:cubicBezTo>
                    <a:pt x="53" y="1804"/>
                    <a:pt x="53" y="1644"/>
                    <a:pt x="53" y="1538"/>
                  </a:cubicBezTo>
                  <a:cubicBezTo>
                    <a:pt x="53" y="1644"/>
                    <a:pt x="53" y="1804"/>
                    <a:pt x="53" y="1910"/>
                  </a:cubicBezTo>
                  <a:moveTo>
                    <a:pt x="53" y="1326"/>
                  </a:moveTo>
                  <a:cubicBezTo>
                    <a:pt x="53" y="955"/>
                    <a:pt x="53" y="584"/>
                    <a:pt x="53" y="159"/>
                  </a:cubicBezTo>
                  <a:cubicBezTo>
                    <a:pt x="53" y="584"/>
                    <a:pt x="53" y="955"/>
                    <a:pt x="53" y="1326"/>
                  </a:cubicBezTo>
                  <a:moveTo>
                    <a:pt x="53" y="53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53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8CC647-59E7-5617-AD51-431AFD524441}"/>
                </a:ext>
              </a:extLst>
            </p:cNvPr>
            <p:cNvSpPr/>
            <p:nvPr/>
          </p:nvSpPr>
          <p:spPr>
            <a:xfrm>
              <a:off x="2811727" y="6374427"/>
              <a:ext cx="53" cy="11617"/>
            </a:xfrm>
            <a:custGeom>
              <a:avLst/>
              <a:gdLst>
                <a:gd name="connsiteX0" fmla="*/ 53 w 53"/>
                <a:gd name="connsiteY0" fmla="*/ 11617 h 11617"/>
                <a:gd name="connsiteX1" fmla="*/ 53 w 53"/>
                <a:gd name="connsiteY1" fmla="*/ 11564 h 11617"/>
                <a:gd name="connsiteX2" fmla="*/ 53 w 53"/>
                <a:gd name="connsiteY2" fmla="*/ 11405 h 11617"/>
                <a:gd name="connsiteX3" fmla="*/ 53 w 53"/>
                <a:gd name="connsiteY3" fmla="*/ 10238 h 11617"/>
                <a:gd name="connsiteX4" fmla="*/ 53 w 53"/>
                <a:gd name="connsiteY4" fmla="*/ 10079 h 11617"/>
                <a:gd name="connsiteX5" fmla="*/ 53 w 53"/>
                <a:gd name="connsiteY5" fmla="*/ 9655 h 11617"/>
                <a:gd name="connsiteX6" fmla="*/ 0 w 53"/>
                <a:gd name="connsiteY6" fmla="*/ 9442 h 11617"/>
                <a:gd name="connsiteX7" fmla="*/ 0 w 53"/>
                <a:gd name="connsiteY7" fmla="*/ 9071 h 11617"/>
                <a:gd name="connsiteX8" fmla="*/ 0 w 53"/>
                <a:gd name="connsiteY8" fmla="*/ 8912 h 11617"/>
                <a:gd name="connsiteX9" fmla="*/ 0 w 53"/>
                <a:gd name="connsiteY9" fmla="*/ 7745 h 11617"/>
                <a:gd name="connsiteX10" fmla="*/ 0 w 53"/>
                <a:gd name="connsiteY10" fmla="*/ 7533 h 11617"/>
                <a:gd name="connsiteX11" fmla="*/ 0 w 53"/>
                <a:gd name="connsiteY11" fmla="*/ 7161 h 11617"/>
                <a:gd name="connsiteX12" fmla="*/ 0 w 53"/>
                <a:gd name="connsiteY12" fmla="*/ 6949 h 11617"/>
                <a:gd name="connsiteX13" fmla="*/ 0 w 53"/>
                <a:gd name="connsiteY13" fmla="*/ 6525 h 11617"/>
                <a:gd name="connsiteX14" fmla="*/ 0 w 53"/>
                <a:gd name="connsiteY14" fmla="*/ 6366 h 11617"/>
                <a:gd name="connsiteX15" fmla="*/ 0 w 53"/>
                <a:gd name="connsiteY15" fmla="*/ 5782 h 11617"/>
                <a:gd name="connsiteX16" fmla="*/ 0 w 53"/>
                <a:gd name="connsiteY16" fmla="*/ 5199 h 11617"/>
                <a:gd name="connsiteX17" fmla="*/ 0 w 53"/>
                <a:gd name="connsiteY17" fmla="*/ 5040 h 11617"/>
                <a:gd name="connsiteX18" fmla="*/ 0 w 53"/>
                <a:gd name="connsiteY18" fmla="*/ 4615 h 11617"/>
                <a:gd name="connsiteX19" fmla="*/ 0 w 53"/>
                <a:gd name="connsiteY19" fmla="*/ 4456 h 11617"/>
                <a:gd name="connsiteX20" fmla="*/ 0 w 53"/>
                <a:gd name="connsiteY20" fmla="*/ 4032 h 11617"/>
                <a:gd name="connsiteX21" fmla="*/ 0 w 53"/>
                <a:gd name="connsiteY21" fmla="*/ 3872 h 11617"/>
                <a:gd name="connsiteX22" fmla="*/ 0 w 53"/>
                <a:gd name="connsiteY22" fmla="*/ 2705 h 11617"/>
                <a:gd name="connsiteX23" fmla="*/ 0 w 53"/>
                <a:gd name="connsiteY23" fmla="*/ 2546 h 11617"/>
                <a:gd name="connsiteX24" fmla="*/ 0 w 53"/>
                <a:gd name="connsiteY24" fmla="*/ 2122 h 11617"/>
                <a:gd name="connsiteX25" fmla="*/ 53 w 53"/>
                <a:gd name="connsiteY25" fmla="*/ 1910 h 11617"/>
                <a:gd name="connsiteX26" fmla="*/ 53 w 53"/>
                <a:gd name="connsiteY26" fmla="*/ 1538 h 11617"/>
                <a:gd name="connsiteX27" fmla="*/ 53 w 53"/>
                <a:gd name="connsiteY27" fmla="*/ 1326 h 11617"/>
                <a:gd name="connsiteX28" fmla="*/ 53 w 53"/>
                <a:gd name="connsiteY28" fmla="*/ 159 h 11617"/>
                <a:gd name="connsiteX29" fmla="*/ 53 w 53"/>
                <a:gd name="connsiteY29" fmla="*/ 53 h 11617"/>
                <a:gd name="connsiteX30" fmla="*/ 53 w 53"/>
                <a:gd name="connsiteY30" fmla="*/ 0 h 11617"/>
                <a:gd name="connsiteX31" fmla="*/ 53 w 53"/>
                <a:gd name="connsiteY31" fmla="*/ 11617 h 1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3" h="11617">
                  <a:moveTo>
                    <a:pt x="53" y="11617"/>
                  </a:moveTo>
                  <a:cubicBezTo>
                    <a:pt x="53" y="11564"/>
                    <a:pt x="53" y="11564"/>
                    <a:pt x="53" y="11564"/>
                  </a:cubicBezTo>
                  <a:cubicBezTo>
                    <a:pt x="53" y="11511"/>
                    <a:pt x="53" y="11458"/>
                    <a:pt x="53" y="11405"/>
                  </a:cubicBezTo>
                  <a:cubicBezTo>
                    <a:pt x="53" y="10981"/>
                    <a:pt x="53" y="10610"/>
                    <a:pt x="53" y="10238"/>
                  </a:cubicBezTo>
                  <a:cubicBezTo>
                    <a:pt x="53" y="10185"/>
                    <a:pt x="53" y="10132"/>
                    <a:pt x="53" y="10079"/>
                  </a:cubicBezTo>
                  <a:cubicBezTo>
                    <a:pt x="53" y="9920"/>
                    <a:pt x="53" y="9814"/>
                    <a:pt x="53" y="9655"/>
                  </a:cubicBezTo>
                  <a:cubicBezTo>
                    <a:pt x="0" y="9602"/>
                    <a:pt x="0" y="9549"/>
                    <a:pt x="0" y="9442"/>
                  </a:cubicBezTo>
                  <a:cubicBezTo>
                    <a:pt x="0" y="9336"/>
                    <a:pt x="0" y="9177"/>
                    <a:pt x="0" y="9071"/>
                  </a:cubicBezTo>
                  <a:cubicBezTo>
                    <a:pt x="0" y="9018"/>
                    <a:pt x="0" y="8965"/>
                    <a:pt x="0" y="8912"/>
                  </a:cubicBezTo>
                  <a:cubicBezTo>
                    <a:pt x="0" y="8488"/>
                    <a:pt x="0" y="8116"/>
                    <a:pt x="0" y="7745"/>
                  </a:cubicBezTo>
                  <a:cubicBezTo>
                    <a:pt x="0" y="7692"/>
                    <a:pt x="0" y="7586"/>
                    <a:pt x="0" y="7533"/>
                  </a:cubicBezTo>
                  <a:cubicBezTo>
                    <a:pt x="0" y="7427"/>
                    <a:pt x="0" y="7268"/>
                    <a:pt x="0" y="7161"/>
                  </a:cubicBezTo>
                  <a:cubicBezTo>
                    <a:pt x="0" y="7055"/>
                    <a:pt x="0" y="7002"/>
                    <a:pt x="0" y="6949"/>
                  </a:cubicBezTo>
                  <a:cubicBezTo>
                    <a:pt x="0" y="6843"/>
                    <a:pt x="0" y="6684"/>
                    <a:pt x="0" y="6525"/>
                  </a:cubicBezTo>
                  <a:cubicBezTo>
                    <a:pt x="0" y="6472"/>
                    <a:pt x="0" y="6419"/>
                    <a:pt x="0" y="6366"/>
                  </a:cubicBezTo>
                  <a:cubicBezTo>
                    <a:pt x="0" y="6154"/>
                    <a:pt x="0" y="5994"/>
                    <a:pt x="0" y="5782"/>
                  </a:cubicBezTo>
                  <a:cubicBezTo>
                    <a:pt x="0" y="5623"/>
                    <a:pt x="0" y="5411"/>
                    <a:pt x="0" y="5199"/>
                  </a:cubicBezTo>
                  <a:cubicBezTo>
                    <a:pt x="0" y="5146"/>
                    <a:pt x="0" y="5093"/>
                    <a:pt x="0" y="5040"/>
                  </a:cubicBezTo>
                  <a:cubicBezTo>
                    <a:pt x="0" y="4880"/>
                    <a:pt x="0" y="4774"/>
                    <a:pt x="0" y="4615"/>
                  </a:cubicBezTo>
                  <a:cubicBezTo>
                    <a:pt x="0" y="4562"/>
                    <a:pt x="0" y="4509"/>
                    <a:pt x="0" y="4456"/>
                  </a:cubicBezTo>
                  <a:cubicBezTo>
                    <a:pt x="0" y="4297"/>
                    <a:pt x="0" y="4138"/>
                    <a:pt x="0" y="4032"/>
                  </a:cubicBezTo>
                  <a:cubicBezTo>
                    <a:pt x="0" y="3979"/>
                    <a:pt x="0" y="3926"/>
                    <a:pt x="0" y="3872"/>
                  </a:cubicBezTo>
                  <a:cubicBezTo>
                    <a:pt x="0" y="3448"/>
                    <a:pt x="0" y="3077"/>
                    <a:pt x="0" y="2705"/>
                  </a:cubicBezTo>
                  <a:cubicBezTo>
                    <a:pt x="0" y="2652"/>
                    <a:pt x="0" y="2599"/>
                    <a:pt x="0" y="2546"/>
                  </a:cubicBezTo>
                  <a:cubicBezTo>
                    <a:pt x="0" y="2387"/>
                    <a:pt x="0" y="2281"/>
                    <a:pt x="0" y="2122"/>
                  </a:cubicBezTo>
                  <a:cubicBezTo>
                    <a:pt x="0" y="2069"/>
                    <a:pt x="0" y="1963"/>
                    <a:pt x="53" y="1910"/>
                  </a:cubicBezTo>
                  <a:cubicBezTo>
                    <a:pt x="53" y="1804"/>
                    <a:pt x="53" y="1644"/>
                    <a:pt x="53" y="1538"/>
                  </a:cubicBezTo>
                  <a:cubicBezTo>
                    <a:pt x="53" y="1432"/>
                    <a:pt x="53" y="1379"/>
                    <a:pt x="53" y="1326"/>
                  </a:cubicBezTo>
                  <a:cubicBezTo>
                    <a:pt x="53" y="955"/>
                    <a:pt x="53" y="584"/>
                    <a:pt x="53" y="159"/>
                  </a:cubicBezTo>
                  <a:cubicBezTo>
                    <a:pt x="53" y="159"/>
                    <a:pt x="53" y="106"/>
                    <a:pt x="53" y="53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53" y="11617"/>
                  </a:ln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F6CFD44-198B-DCF5-6A8B-0B512AA70B79}"/>
                </a:ext>
              </a:extLst>
            </p:cNvPr>
            <p:cNvSpPr/>
            <p:nvPr/>
          </p:nvSpPr>
          <p:spPr>
            <a:xfrm>
              <a:off x="2656229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0B6411-8997-6061-DAC4-7BCC24C08636}"/>
                </a:ext>
              </a:extLst>
            </p:cNvPr>
            <p:cNvSpPr/>
            <p:nvPr/>
          </p:nvSpPr>
          <p:spPr>
            <a:xfrm>
              <a:off x="2500731" y="4514683"/>
              <a:ext cx="311050" cy="306986"/>
            </a:xfrm>
            <a:custGeom>
              <a:avLst/>
              <a:gdLst>
                <a:gd name="connsiteX0" fmla="*/ 0 w 311050"/>
                <a:gd name="connsiteY0" fmla="*/ 306987 h 306986"/>
                <a:gd name="connsiteX1" fmla="*/ 0 w 311050"/>
                <a:gd name="connsiteY1" fmla="*/ 155483 h 306986"/>
                <a:gd name="connsiteX2" fmla="*/ 155498 w 311050"/>
                <a:gd name="connsiteY2" fmla="*/ 0 h 306986"/>
                <a:gd name="connsiteX3" fmla="*/ 311050 w 311050"/>
                <a:gd name="connsiteY3" fmla="*/ 0 h 306986"/>
                <a:gd name="connsiteX4" fmla="*/ 155498 w 311050"/>
                <a:gd name="connsiteY4" fmla="*/ 155483 h 306986"/>
                <a:gd name="connsiteX5" fmla="*/ 155445 w 311050"/>
                <a:gd name="connsiteY5" fmla="*/ 155483 h 306986"/>
                <a:gd name="connsiteX6" fmla="*/ 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0" y="306987"/>
                  </a:moveTo>
                  <a:lnTo>
                    <a:pt x="0" y="155483"/>
                  </a:lnTo>
                  <a:cubicBezTo>
                    <a:pt x="0" y="69599"/>
                    <a:pt x="69629" y="0"/>
                    <a:pt x="155498" y="0"/>
                  </a:cubicBezTo>
                  <a:lnTo>
                    <a:pt x="311050" y="0"/>
                  </a:lnTo>
                  <a:cubicBezTo>
                    <a:pt x="225128" y="0"/>
                    <a:pt x="155498" y="69599"/>
                    <a:pt x="155498" y="155483"/>
                  </a:cubicBezTo>
                  <a:lnTo>
                    <a:pt x="155445" y="155483"/>
                  </a:lnTo>
                  <a:cubicBezTo>
                    <a:pt x="70850" y="155483"/>
                    <a:pt x="2070" y="222959"/>
                    <a:pt x="0" y="306987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F5ACB9-0C39-3225-FED1-7DC2767B3C90}"/>
                </a:ext>
              </a:extLst>
            </p:cNvPr>
            <p:cNvSpPr/>
            <p:nvPr/>
          </p:nvSpPr>
          <p:spPr>
            <a:xfrm>
              <a:off x="2500731" y="5451398"/>
              <a:ext cx="311050" cy="306986"/>
            </a:xfrm>
            <a:custGeom>
              <a:avLst/>
              <a:gdLst>
                <a:gd name="connsiteX0" fmla="*/ 311050 w 311050"/>
                <a:gd name="connsiteY0" fmla="*/ 306987 h 306986"/>
                <a:gd name="connsiteX1" fmla="*/ 155498 w 311050"/>
                <a:gd name="connsiteY1" fmla="*/ 306987 h 306986"/>
                <a:gd name="connsiteX2" fmla="*/ 0 w 311050"/>
                <a:gd name="connsiteY2" fmla="*/ 151504 h 306986"/>
                <a:gd name="connsiteX3" fmla="*/ 0 w 311050"/>
                <a:gd name="connsiteY3" fmla="*/ 0 h 306986"/>
                <a:gd name="connsiteX4" fmla="*/ 155445 w 311050"/>
                <a:gd name="connsiteY4" fmla="*/ 151504 h 306986"/>
                <a:gd name="connsiteX5" fmla="*/ 155498 w 311050"/>
                <a:gd name="connsiteY5" fmla="*/ 151504 h 306986"/>
                <a:gd name="connsiteX6" fmla="*/ 31105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311050" y="306987"/>
                  </a:moveTo>
                  <a:lnTo>
                    <a:pt x="155498" y="306987"/>
                  </a:lnTo>
                  <a:cubicBezTo>
                    <a:pt x="69629" y="306987"/>
                    <a:pt x="0" y="237388"/>
                    <a:pt x="0" y="151504"/>
                  </a:cubicBezTo>
                  <a:lnTo>
                    <a:pt x="0" y="0"/>
                  </a:lnTo>
                  <a:cubicBezTo>
                    <a:pt x="2070" y="84027"/>
                    <a:pt x="70850" y="151504"/>
                    <a:pt x="155445" y="151504"/>
                  </a:cubicBezTo>
                  <a:lnTo>
                    <a:pt x="155498" y="151504"/>
                  </a:lnTo>
                  <a:cubicBezTo>
                    <a:pt x="155498" y="237388"/>
                    <a:pt x="225128" y="306987"/>
                    <a:pt x="311050" y="306987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BB6BD73-FF7A-2FDB-FE85-CD312DE2AD69}"/>
                </a:ext>
              </a:extLst>
            </p:cNvPr>
            <p:cNvSpPr/>
            <p:nvPr/>
          </p:nvSpPr>
          <p:spPr>
            <a:xfrm>
              <a:off x="2500624" y="4670165"/>
              <a:ext cx="155604" cy="932736"/>
            </a:xfrm>
            <a:custGeom>
              <a:avLst/>
              <a:gdLst>
                <a:gd name="connsiteX0" fmla="*/ 155605 w 155604"/>
                <a:gd name="connsiteY0" fmla="*/ 932737 h 932736"/>
                <a:gd name="connsiteX1" fmla="*/ 155552 w 155604"/>
                <a:gd name="connsiteY1" fmla="*/ 932737 h 932736"/>
                <a:gd name="connsiteX2" fmla="*/ 106 w 155604"/>
                <a:gd name="connsiteY2" fmla="*/ 781233 h 932736"/>
                <a:gd name="connsiteX3" fmla="*/ 106 w 155604"/>
                <a:gd name="connsiteY3" fmla="*/ 777307 h 932736"/>
                <a:gd name="connsiteX4" fmla="*/ 155605 w 155604"/>
                <a:gd name="connsiteY4" fmla="*/ 777307 h 932736"/>
                <a:gd name="connsiteX5" fmla="*/ 155605 w 155604"/>
                <a:gd name="connsiteY5" fmla="*/ 932737 h 932736"/>
                <a:gd name="connsiteX6" fmla="*/ 155605 w 155604"/>
                <a:gd name="connsiteY6" fmla="*/ 155430 h 932736"/>
                <a:gd name="connsiteX7" fmla="*/ 0 w 155604"/>
                <a:gd name="connsiteY7" fmla="*/ 155430 h 932736"/>
                <a:gd name="connsiteX8" fmla="*/ 106 w 155604"/>
                <a:gd name="connsiteY8" fmla="*/ 151504 h 932736"/>
                <a:gd name="connsiteX9" fmla="*/ 155552 w 155604"/>
                <a:gd name="connsiteY9" fmla="*/ 0 h 932736"/>
                <a:gd name="connsiteX10" fmla="*/ 155605 w 155604"/>
                <a:gd name="connsiteY10" fmla="*/ 0 h 932736"/>
                <a:gd name="connsiteX11" fmla="*/ 155605 w 155604"/>
                <a:gd name="connsiteY11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604" h="932736">
                  <a:moveTo>
                    <a:pt x="155605" y="932737"/>
                  </a:moveTo>
                  <a:lnTo>
                    <a:pt x="155552" y="932737"/>
                  </a:lnTo>
                  <a:cubicBezTo>
                    <a:pt x="70956" y="932737"/>
                    <a:pt x="2176" y="865260"/>
                    <a:pt x="106" y="781233"/>
                  </a:cubicBezTo>
                  <a:lnTo>
                    <a:pt x="106" y="777307"/>
                  </a:lnTo>
                  <a:lnTo>
                    <a:pt x="155605" y="777307"/>
                  </a:lnTo>
                  <a:lnTo>
                    <a:pt x="155605" y="932737"/>
                  </a:lnTo>
                  <a:moveTo>
                    <a:pt x="155605" y="155430"/>
                  </a:moveTo>
                  <a:lnTo>
                    <a:pt x="0" y="155430"/>
                  </a:lnTo>
                  <a:lnTo>
                    <a:pt x="106" y="151504"/>
                  </a:lnTo>
                  <a:cubicBezTo>
                    <a:pt x="2176" y="67477"/>
                    <a:pt x="70956" y="0"/>
                    <a:pt x="155552" y="0"/>
                  </a:cubicBezTo>
                  <a:lnTo>
                    <a:pt x="155605" y="0"/>
                  </a:lnTo>
                  <a:lnTo>
                    <a:pt x="155605" y="155430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96F8FA4-D657-C537-98B6-E3BE76E701A3}"/>
                </a:ext>
              </a:extLst>
            </p:cNvPr>
            <p:cNvSpPr/>
            <p:nvPr/>
          </p:nvSpPr>
          <p:spPr>
            <a:xfrm>
              <a:off x="2500624" y="4825595"/>
              <a:ext cx="155604" cy="310063"/>
            </a:xfrm>
            <a:custGeom>
              <a:avLst/>
              <a:gdLst>
                <a:gd name="connsiteX0" fmla="*/ 155605 w 155604"/>
                <a:gd name="connsiteY0" fmla="*/ 310064 h 310063"/>
                <a:gd name="connsiteX1" fmla="*/ 0 w 155604"/>
                <a:gd name="connsiteY1" fmla="*/ 310064 h 310063"/>
                <a:gd name="connsiteX2" fmla="*/ 106 w 155604"/>
                <a:gd name="connsiteY2" fmla="*/ 0 h 310063"/>
                <a:gd name="connsiteX3" fmla="*/ 155605 w 155604"/>
                <a:gd name="connsiteY3" fmla="*/ 0 h 310063"/>
                <a:gd name="connsiteX4" fmla="*/ 155605 w 155604"/>
                <a:gd name="connsiteY4" fmla="*/ 310064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0063">
                  <a:moveTo>
                    <a:pt x="155605" y="310064"/>
                  </a:moveTo>
                  <a:lnTo>
                    <a:pt x="0" y="31006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0064"/>
                  </a:lnTo>
                </a:path>
              </a:pathLst>
            </a:custGeom>
            <a:solidFill>
              <a:srgbClr val="FDE27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B5FC237-2170-6DC6-F536-EE5339643969}"/>
                </a:ext>
              </a:extLst>
            </p:cNvPr>
            <p:cNvSpPr/>
            <p:nvPr/>
          </p:nvSpPr>
          <p:spPr>
            <a:xfrm>
              <a:off x="2500624" y="5135659"/>
              <a:ext cx="155604" cy="311814"/>
            </a:xfrm>
            <a:custGeom>
              <a:avLst/>
              <a:gdLst>
                <a:gd name="connsiteX0" fmla="*/ 155605 w 155604"/>
                <a:gd name="connsiteY0" fmla="*/ 311814 h 311814"/>
                <a:gd name="connsiteX1" fmla="*/ 0 w 155604"/>
                <a:gd name="connsiteY1" fmla="*/ 311814 h 311814"/>
                <a:gd name="connsiteX2" fmla="*/ 106 w 155604"/>
                <a:gd name="connsiteY2" fmla="*/ 0 h 311814"/>
                <a:gd name="connsiteX3" fmla="*/ 155605 w 155604"/>
                <a:gd name="connsiteY3" fmla="*/ 0 h 311814"/>
                <a:gd name="connsiteX4" fmla="*/ 155605 w 155604"/>
                <a:gd name="connsiteY4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1814">
                  <a:moveTo>
                    <a:pt x="155605" y="311814"/>
                  </a:moveTo>
                  <a:lnTo>
                    <a:pt x="0" y="31181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1814"/>
                  </a:lnTo>
                </a:path>
              </a:pathLst>
            </a:custGeom>
            <a:solidFill>
              <a:srgbClr val="E1C96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7A99EAE-DCC3-4319-12FE-6F6693CEB213}"/>
                </a:ext>
              </a:extLst>
            </p:cNvPr>
            <p:cNvSpPr/>
            <p:nvPr/>
          </p:nvSpPr>
          <p:spPr>
            <a:xfrm>
              <a:off x="30447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01" y="15967"/>
                    <a:pt x="28818" y="2599"/>
                  </a:cubicBezTo>
                  <a:cubicBezTo>
                    <a:pt x="101101" y="15967"/>
                    <a:pt x="155870" y="79306"/>
                    <a:pt x="155870" y="155430"/>
                  </a:cubicBezTo>
                  <a:moveTo>
                    <a:pt x="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0" y="0"/>
                  </a:cubicBez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8EF29F-3513-4217-4C03-999E0D4431D6}"/>
                </a:ext>
              </a:extLst>
            </p:cNvPr>
            <p:cNvSpPr/>
            <p:nvPr/>
          </p:nvSpPr>
          <p:spPr>
            <a:xfrm>
              <a:off x="30450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358655 h 358655"/>
                <a:gd name="connsiteX5" fmla="*/ 77749 w 77749"/>
                <a:gd name="connsiteY5" fmla="*/ 276590 h 358655"/>
                <a:gd name="connsiteX6" fmla="*/ 0 w 77749"/>
                <a:gd name="connsiteY6" fmla="*/ 276590 h 358655"/>
                <a:gd name="connsiteX7" fmla="*/ 0 w 77749"/>
                <a:gd name="connsiteY7" fmla="*/ 236274 h 358655"/>
                <a:gd name="connsiteX8" fmla="*/ 77749 w 77749"/>
                <a:gd name="connsiteY8" fmla="*/ 236274 h 358655"/>
                <a:gd name="connsiteX9" fmla="*/ 77749 w 77749"/>
                <a:gd name="connsiteY9" fmla="*/ 276590 h 358655"/>
                <a:gd name="connsiteX10" fmla="*/ 77749 w 77749"/>
                <a:gd name="connsiteY10" fmla="*/ 209114 h 358655"/>
                <a:gd name="connsiteX11" fmla="*/ 0 w 77749"/>
                <a:gd name="connsiteY11" fmla="*/ 209114 h 358655"/>
                <a:gd name="connsiteX12" fmla="*/ 0 w 77749"/>
                <a:gd name="connsiteY12" fmla="*/ 168798 h 358655"/>
                <a:gd name="connsiteX13" fmla="*/ 77749 w 77749"/>
                <a:gd name="connsiteY13" fmla="*/ 168798 h 358655"/>
                <a:gd name="connsiteX14" fmla="*/ 77749 w 77749"/>
                <a:gd name="connsiteY14" fmla="*/ 209114 h 358655"/>
                <a:gd name="connsiteX15" fmla="*/ 77749 w 77749"/>
                <a:gd name="connsiteY15" fmla="*/ 141637 h 358655"/>
                <a:gd name="connsiteX16" fmla="*/ 0 w 77749"/>
                <a:gd name="connsiteY16" fmla="*/ 141637 h 358655"/>
                <a:gd name="connsiteX17" fmla="*/ 0 w 77749"/>
                <a:gd name="connsiteY17" fmla="*/ 75593 h 358655"/>
                <a:gd name="connsiteX18" fmla="*/ 77749 w 77749"/>
                <a:gd name="connsiteY18" fmla="*/ 0 h 358655"/>
                <a:gd name="connsiteX19" fmla="*/ 77749 w 77749"/>
                <a:gd name="connsiteY19" fmla="*/ 141637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358655"/>
                  </a:lnTo>
                  <a:moveTo>
                    <a:pt x="77749" y="276590"/>
                  </a:move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76590"/>
                  </a:lnTo>
                  <a:moveTo>
                    <a:pt x="77749" y="209114"/>
                  </a:move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209114"/>
                  </a:lnTo>
                  <a:moveTo>
                    <a:pt x="77749" y="141637"/>
                  </a:move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141637"/>
                  </a:ln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2B66025-105C-647C-7A6A-678DA601CDAB}"/>
                </a:ext>
              </a:extLst>
            </p:cNvPr>
            <p:cNvSpPr/>
            <p:nvPr/>
          </p:nvSpPr>
          <p:spPr>
            <a:xfrm>
              <a:off x="30450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876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8450440-6480-F57B-B239-10F129C4CE47}"/>
                </a:ext>
              </a:extLst>
            </p:cNvPr>
            <p:cNvSpPr/>
            <p:nvPr/>
          </p:nvSpPr>
          <p:spPr>
            <a:xfrm>
              <a:off x="30061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848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38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cubicBezTo>
                    <a:pt x="38583" y="0"/>
                    <a:pt x="38583" y="0"/>
                    <a:pt x="38583" y="0"/>
                  </a:cubicBezTo>
                  <a:cubicBezTo>
                    <a:pt x="38689" y="0"/>
                    <a:pt x="38795" y="0"/>
                    <a:pt x="38848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30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777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C4F0043-F923-1D22-9B7A-69E583A7C259}"/>
                </a:ext>
              </a:extLst>
            </p:cNvPr>
            <p:cNvSpPr/>
            <p:nvPr/>
          </p:nvSpPr>
          <p:spPr>
            <a:xfrm>
              <a:off x="30450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D83914A-9A74-F285-989E-476A01416136}"/>
                </a:ext>
              </a:extLst>
            </p:cNvPr>
            <p:cNvSpPr/>
            <p:nvPr/>
          </p:nvSpPr>
          <p:spPr>
            <a:xfrm>
              <a:off x="30450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BAE02AC-789E-83DB-4875-064234FB584C}"/>
                </a:ext>
              </a:extLst>
            </p:cNvPr>
            <p:cNvSpPr/>
            <p:nvPr/>
          </p:nvSpPr>
          <p:spPr>
            <a:xfrm>
              <a:off x="30450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47A3C0C-6CF0-B029-8270-BFF54A452AC7}"/>
                </a:ext>
              </a:extLst>
            </p:cNvPr>
            <p:cNvSpPr/>
            <p:nvPr/>
          </p:nvSpPr>
          <p:spPr>
            <a:xfrm>
              <a:off x="36668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54" y="15967"/>
                    <a:pt x="28818" y="2599"/>
                  </a:cubicBezTo>
                  <a:cubicBezTo>
                    <a:pt x="101154" y="15967"/>
                    <a:pt x="155870" y="79306"/>
                    <a:pt x="155870" y="155430"/>
                  </a:cubicBezTo>
                  <a:moveTo>
                    <a:pt x="0" y="0"/>
                  </a:move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E5952BE-F5ED-E851-C21F-FF945B349369}"/>
                </a:ext>
              </a:extLst>
            </p:cNvPr>
            <p:cNvSpPr/>
            <p:nvPr/>
          </p:nvSpPr>
          <p:spPr>
            <a:xfrm>
              <a:off x="36671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276590 h 358655"/>
                <a:gd name="connsiteX5" fmla="*/ 0 w 77749"/>
                <a:gd name="connsiteY5" fmla="*/ 276590 h 358655"/>
                <a:gd name="connsiteX6" fmla="*/ 0 w 77749"/>
                <a:gd name="connsiteY6" fmla="*/ 236274 h 358655"/>
                <a:gd name="connsiteX7" fmla="*/ 77749 w 77749"/>
                <a:gd name="connsiteY7" fmla="*/ 236274 h 358655"/>
                <a:gd name="connsiteX8" fmla="*/ 77749 w 77749"/>
                <a:gd name="connsiteY8" fmla="*/ 209114 h 358655"/>
                <a:gd name="connsiteX9" fmla="*/ 0 w 77749"/>
                <a:gd name="connsiteY9" fmla="*/ 209114 h 358655"/>
                <a:gd name="connsiteX10" fmla="*/ 0 w 77749"/>
                <a:gd name="connsiteY10" fmla="*/ 168798 h 358655"/>
                <a:gd name="connsiteX11" fmla="*/ 77749 w 77749"/>
                <a:gd name="connsiteY11" fmla="*/ 168798 h 358655"/>
                <a:gd name="connsiteX12" fmla="*/ 77749 w 77749"/>
                <a:gd name="connsiteY12" fmla="*/ 141637 h 358655"/>
                <a:gd name="connsiteX13" fmla="*/ 0 w 77749"/>
                <a:gd name="connsiteY13" fmla="*/ 141637 h 358655"/>
                <a:gd name="connsiteX14" fmla="*/ 0 w 77749"/>
                <a:gd name="connsiteY14" fmla="*/ 75593 h 358655"/>
                <a:gd name="connsiteX15" fmla="*/ 77749 w 77749"/>
                <a:gd name="connsiteY15" fmla="*/ 0 h 358655"/>
                <a:gd name="connsiteX16" fmla="*/ 77749 w 77749"/>
                <a:gd name="connsiteY16" fmla="*/ 358655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276590"/>
                  </a:ln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09114"/>
                  </a:ln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141637"/>
                  </a:ln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358655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1501593-3A84-56AF-3FAA-E9EC823B5C0E}"/>
                </a:ext>
              </a:extLst>
            </p:cNvPr>
            <p:cNvSpPr/>
            <p:nvPr/>
          </p:nvSpPr>
          <p:spPr>
            <a:xfrm>
              <a:off x="36671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929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9053DAF-5E91-732D-E5FC-B3653A5F77B0}"/>
                </a:ext>
              </a:extLst>
            </p:cNvPr>
            <p:cNvSpPr/>
            <p:nvPr/>
          </p:nvSpPr>
          <p:spPr>
            <a:xfrm>
              <a:off x="36282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901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91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lnTo>
                    <a:pt x="38583" y="0"/>
                  </a:lnTo>
                  <a:cubicBezTo>
                    <a:pt x="38689" y="0"/>
                    <a:pt x="38795" y="0"/>
                    <a:pt x="38901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83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830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6EFEEB9-774A-64E9-0ADC-5B734D56303C}"/>
                </a:ext>
              </a:extLst>
            </p:cNvPr>
            <p:cNvSpPr/>
            <p:nvPr/>
          </p:nvSpPr>
          <p:spPr>
            <a:xfrm>
              <a:off x="36671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1C23D53-80DE-5DCC-E6E7-D120993DE265}"/>
                </a:ext>
              </a:extLst>
            </p:cNvPr>
            <p:cNvSpPr/>
            <p:nvPr/>
          </p:nvSpPr>
          <p:spPr>
            <a:xfrm>
              <a:off x="36671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B56809-9B89-04BA-5820-9DC5739FD29F}"/>
                </a:ext>
              </a:extLst>
            </p:cNvPr>
            <p:cNvSpPr/>
            <p:nvPr/>
          </p:nvSpPr>
          <p:spPr>
            <a:xfrm>
              <a:off x="36671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22AC112-DFF1-8B17-6AD4-FAB7B01A42D4}"/>
                </a:ext>
              </a:extLst>
            </p:cNvPr>
            <p:cNvSpPr/>
            <p:nvPr/>
          </p:nvSpPr>
          <p:spPr>
            <a:xfrm>
              <a:off x="2777762" y="6035347"/>
              <a:ext cx="690031" cy="689725"/>
            </a:xfrm>
            <a:custGeom>
              <a:avLst/>
              <a:gdLst>
                <a:gd name="connsiteX0" fmla="*/ 345016 w 690031"/>
                <a:gd name="connsiteY0" fmla="*/ 621825 h 689725"/>
                <a:gd name="connsiteX1" fmla="*/ 91654 w 690031"/>
                <a:gd name="connsiteY1" fmla="*/ 456528 h 689725"/>
                <a:gd name="connsiteX2" fmla="*/ 598377 w 690031"/>
                <a:gd name="connsiteY2" fmla="*/ 456528 h 689725"/>
                <a:gd name="connsiteX3" fmla="*/ 345016 w 690031"/>
                <a:gd name="connsiteY3" fmla="*/ 621825 h 689725"/>
                <a:gd name="connsiteX4" fmla="*/ 345016 w 690031"/>
                <a:gd name="connsiteY4" fmla="*/ 67901 h 689725"/>
                <a:gd name="connsiteX5" fmla="*/ 598377 w 690031"/>
                <a:gd name="connsiteY5" fmla="*/ 233197 h 689725"/>
                <a:gd name="connsiteX6" fmla="*/ 91654 w 690031"/>
                <a:gd name="connsiteY6" fmla="*/ 233197 h 689725"/>
                <a:gd name="connsiteX7" fmla="*/ 345016 w 690031"/>
                <a:gd name="connsiteY7" fmla="*/ 67901 h 689725"/>
                <a:gd name="connsiteX8" fmla="*/ 620826 w 690031"/>
                <a:gd name="connsiteY8" fmla="*/ 370538 h 689725"/>
                <a:gd name="connsiteX9" fmla="*/ 619924 w 690031"/>
                <a:gd name="connsiteY9" fmla="*/ 378283 h 689725"/>
                <a:gd name="connsiteX10" fmla="*/ 618279 w 690031"/>
                <a:gd name="connsiteY10" fmla="*/ 388627 h 689725"/>
                <a:gd name="connsiteX11" fmla="*/ 71752 w 690031"/>
                <a:gd name="connsiteY11" fmla="*/ 388627 h 689725"/>
                <a:gd name="connsiteX12" fmla="*/ 70160 w 690031"/>
                <a:gd name="connsiteY12" fmla="*/ 378283 h 689725"/>
                <a:gd name="connsiteX13" fmla="*/ 69205 w 690031"/>
                <a:gd name="connsiteY13" fmla="*/ 370538 h 689725"/>
                <a:gd name="connsiteX14" fmla="*/ 67931 w 690031"/>
                <a:gd name="connsiteY14" fmla="*/ 344863 h 689725"/>
                <a:gd name="connsiteX15" fmla="*/ 69205 w 690031"/>
                <a:gd name="connsiteY15" fmla="*/ 319188 h 689725"/>
                <a:gd name="connsiteX16" fmla="*/ 70160 w 690031"/>
                <a:gd name="connsiteY16" fmla="*/ 311443 h 689725"/>
                <a:gd name="connsiteX17" fmla="*/ 71752 w 690031"/>
                <a:gd name="connsiteY17" fmla="*/ 301098 h 689725"/>
                <a:gd name="connsiteX18" fmla="*/ 618279 w 690031"/>
                <a:gd name="connsiteY18" fmla="*/ 301098 h 689725"/>
                <a:gd name="connsiteX19" fmla="*/ 619924 w 690031"/>
                <a:gd name="connsiteY19" fmla="*/ 311443 h 689725"/>
                <a:gd name="connsiteX20" fmla="*/ 620826 w 690031"/>
                <a:gd name="connsiteY20" fmla="*/ 319188 h 689725"/>
                <a:gd name="connsiteX21" fmla="*/ 622100 w 690031"/>
                <a:gd name="connsiteY21" fmla="*/ 344863 h 689725"/>
                <a:gd name="connsiteX22" fmla="*/ 620826 w 690031"/>
                <a:gd name="connsiteY22" fmla="*/ 370538 h 689725"/>
                <a:gd name="connsiteX23" fmla="*/ 672624 w 690031"/>
                <a:gd name="connsiteY23" fmla="*/ 456528 h 689725"/>
                <a:gd name="connsiteX24" fmla="*/ 679152 w 690031"/>
                <a:gd name="connsiteY24" fmla="*/ 431065 h 689725"/>
                <a:gd name="connsiteX25" fmla="*/ 680001 w 690031"/>
                <a:gd name="connsiteY25" fmla="*/ 427352 h 689725"/>
                <a:gd name="connsiteX26" fmla="*/ 683397 w 690031"/>
                <a:gd name="connsiteY26" fmla="*/ 412021 h 689725"/>
                <a:gd name="connsiteX27" fmla="*/ 684618 w 690031"/>
                <a:gd name="connsiteY27" fmla="*/ 405231 h 689725"/>
                <a:gd name="connsiteX28" fmla="*/ 686741 w 690031"/>
                <a:gd name="connsiteY28" fmla="*/ 391969 h 689725"/>
                <a:gd name="connsiteX29" fmla="*/ 687643 w 690031"/>
                <a:gd name="connsiteY29" fmla="*/ 385020 h 689725"/>
                <a:gd name="connsiteX30" fmla="*/ 688970 w 690031"/>
                <a:gd name="connsiteY30" fmla="*/ 371015 h 689725"/>
                <a:gd name="connsiteX31" fmla="*/ 689394 w 690031"/>
                <a:gd name="connsiteY31" fmla="*/ 364968 h 689725"/>
                <a:gd name="connsiteX32" fmla="*/ 690031 w 690031"/>
                <a:gd name="connsiteY32" fmla="*/ 344863 h 689725"/>
                <a:gd name="connsiteX33" fmla="*/ 689394 w 690031"/>
                <a:gd name="connsiteY33" fmla="*/ 324758 h 689725"/>
                <a:gd name="connsiteX34" fmla="*/ 688970 w 690031"/>
                <a:gd name="connsiteY34" fmla="*/ 318763 h 689725"/>
                <a:gd name="connsiteX35" fmla="*/ 687643 w 690031"/>
                <a:gd name="connsiteY35" fmla="*/ 304706 h 689725"/>
                <a:gd name="connsiteX36" fmla="*/ 686741 w 690031"/>
                <a:gd name="connsiteY36" fmla="*/ 297756 h 689725"/>
                <a:gd name="connsiteX37" fmla="*/ 684618 w 690031"/>
                <a:gd name="connsiteY37" fmla="*/ 284495 h 689725"/>
                <a:gd name="connsiteX38" fmla="*/ 683450 w 690031"/>
                <a:gd name="connsiteY38" fmla="*/ 277704 h 689725"/>
                <a:gd name="connsiteX39" fmla="*/ 679948 w 690031"/>
                <a:gd name="connsiteY39" fmla="*/ 262268 h 689725"/>
                <a:gd name="connsiteX40" fmla="*/ 679152 w 690031"/>
                <a:gd name="connsiteY40" fmla="*/ 258660 h 689725"/>
                <a:gd name="connsiteX41" fmla="*/ 672624 w 690031"/>
                <a:gd name="connsiteY41" fmla="*/ 233197 h 689725"/>
                <a:gd name="connsiteX42" fmla="*/ 671350 w 690031"/>
                <a:gd name="connsiteY42" fmla="*/ 233197 h 689725"/>
                <a:gd name="connsiteX43" fmla="*/ 345016 w 690031"/>
                <a:gd name="connsiteY43" fmla="*/ 0 h 689725"/>
                <a:gd name="connsiteX44" fmla="*/ 18681 w 690031"/>
                <a:gd name="connsiteY44" fmla="*/ 233197 h 689725"/>
                <a:gd name="connsiteX45" fmla="*/ 17460 w 690031"/>
                <a:gd name="connsiteY45" fmla="*/ 233197 h 689725"/>
                <a:gd name="connsiteX46" fmla="*/ 10880 w 690031"/>
                <a:gd name="connsiteY46" fmla="*/ 258660 h 689725"/>
                <a:gd name="connsiteX47" fmla="*/ 10084 w 690031"/>
                <a:gd name="connsiteY47" fmla="*/ 262161 h 689725"/>
                <a:gd name="connsiteX48" fmla="*/ 6634 w 690031"/>
                <a:gd name="connsiteY48" fmla="*/ 277704 h 689725"/>
                <a:gd name="connsiteX49" fmla="*/ 5413 w 690031"/>
                <a:gd name="connsiteY49" fmla="*/ 284495 h 689725"/>
                <a:gd name="connsiteX50" fmla="*/ 3290 w 690031"/>
                <a:gd name="connsiteY50" fmla="*/ 297756 h 689725"/>
                <a:gd name="connsiteX51" fmla="*/ 2441 w 690031"/>
                <a:gd name="connsiteY51" fmla="*/ 304706 h 689725"/>
                <a:gd name="connsiteX52" fmla="*/ 1114 w 690031"/>
                <a:gd name="connsiteY52" fmla="*/ 318763 h 689725"/>
                <a:gd name="connsiteX53" fmla="*/ 637 w 690031"/>
                <a:gd name="connsiteY53" fmla="*/ 324758 h 689725"/>
                <a:gd name="connsiteX54" fmla="*/ 0 w 690031"/>
                <a:gd name="connsiteY54" fmla="*/ 344863 h 689725"/>
                <a:gd name="connsiteX55" fmla="*/ 637 w 690031"/>
                <a:gd name="connsiteY55" fmla="*/ 364968 h 689725"/>
                <a:gd name="connsiteX56" fmla="*/ 1114 w 690031"/>
                <a:gd name="connsiteY56" fmla="*/ 371015 h 689725"/>
                <a:gd name="connsiteX57" fmla="*/ 2441 w 690031"/>
                <a:gd name="connsiteY57" fmla="*/ 385020 h 689725"/>
                <a:gd name="connsiteX58" fmla="*/ 3290 w 690031"/>
                <a:gd name="connsiteY58" fmla="*/ 391969 h 689725"/>
                <a:gd name="connsiteX59" fmla="*/ 5413 w 690031"/>
                <a:gd name="connsiteY59" fmla="*/ 405231 h 689725"/>
                <a:gd name="connsiteX60" fmla="*/ 6634 w 690031"/>
                <a:gd name="connsiteY60" fmla="*/ 412021 h 689725"/>
                <a:gd name="connsiteX61" fmla="*/ 10084 w 690031"/>
                <a:gd name="connsiteY61" fmla="*/ 427458 h 689725"/>
                <a:gd name="connsiteX62" fmla="*/ 10880 w 690031"/>
                <a:gd name="connsiteY62" fmla="*/ 431065 h 689725"/>
                <a:gd name="connsiteX63" fmla="*/ 17460 w 690031"/>
                <a:gd name="connsiteY63" fmla="*/ 456528 h 689725"/>
                <a:gd name="connsiteX64" fmla="*/ 18681 w 690031"/>
                <a:gd name="connsiteY64" fmla="*/ 456528 h 689725"/>
                <a:gd name="connsiteX65" fmla="*/ 345016 w 690031"/>
                <a:gd name="connsiteY65" fmla="*/ 689726 h 689725"/>
                <a:gd name="connsiteX66" fmla="*/ 671350 w 690031"/>
                <a:gd name="connsiteY66" fmla="*/ 456528 h 689725"/>
                <a:gd name="connsiteX67" fmla="*/ 672624 w 690031"/>
                <a:gd name="connsiteY67" fmla="*/ 456528 h 6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90031" h="689725">
                  <a:moveTo>
                    <a:pt x="345016" y="621825"/>
                  </a:moveTo>
                  <a:cubicBezTo>
                    <a:pt x="232027" y="621825"/>
                    <a:pt x="134748" y="553764"/>
                    <a:pt x="91654" y="456528"/>
                  </a:cubicBezTo>
                  <a:lnTo>
                    <a:pt x="598377" y="456528"/>
                  </a:lnTo>
                  <a:cubicBezTo>
                    <a:pt x="555337" y="553764"/>
                    <a:pt x="458057" y="621825"/>
                    <a:pt x="345016" y="621825"/>
                  </a:cubicBezTo>
                  <a:close/>
                  <a:moveTo>
                    <a:pt x="345016" y="67901"/>
                  </a:moveTo>
                  <a:cubicBezTo>
                    <a:pt x="458057" y="67901"/>
                    <a:pt x="555337" y="135961"/>
                    <a:pt x="598377" y="233197"/>
                  </a:cubicBezTo>
                  <a:lnTo>
                    <a:pt x="91654" y="233197"/>
                  </a:lnTo>
                  <a:cubicBezTo>
                    <a:pt x="134748" y="135961"/>
                    <a:pt x="232027" y="67901"/>
                    <a:pt x="345016" y="67901"/>
                  </a:cubicBezTo>
                  <a:close/>
                  <a:moveTo>
                    <a:pt x="620826" y="370538"/>
                  </a:moveTo>
                  <a:cubicBezTo>
                    <a:pt x="620561" y="373137"/>
                    <a:pt x="620190" y="375683"/>
                    <a:pt x="619924" y="378283"/>
                  </a:cubicBezTo>
                  <a:cubicBezTo>
                    <a:pt x="619447" y="381731"/>
                    <a:pt x="618863" y="385179"/>
                    <a:pt x="618279" y="388627"/>
                  </a:cubicBezTo>
                  <a:lnTo>
                    <a:pt x="71752" y="388627"/>
                  </a:lnTo>
                  <a:cubicBezTo>
                    <a:pt x="71168" y="385179"/>
                    <a:pt x="70585" y="381731"/>
                    <a:pt x="70160" y="378283"/>
                  </a:cubicBezTo>
                  <a:cubicBezTo>
                    <a:pt x="69842" y="375683"/>
                    <a:pt x="69470" y="373137"/>
                    <a:pt x="69205" y="370538"/>
                  </a:cubicBezTo>
                  <a:cubicBezTo>
                    <a:pt x="68462" y="362103"/>
                    <a:pt x="67931" y="353510"/>
                    <a:pt x="67931" y="344863"/>
                  </a:cubicBezTo>
                  <a:cubicBezTo>
                    <a:pt x="67931" y="336216"/>
                    <a:pt x="68462" y="327675"/>
                    <a:pt x="69205" y="319188"/>
                  </a:cubicBezTo>
                  <a:cubicBezTo>
                    <a:pt x="69470" y="316588"/>
                    <a:pt x="69842" y="314042"/>
                    <a:pt x="70160" y="311443"/>
                  </a:cubicBezTo>
                  <a:cubicBezTo>
                    <a:pt x="70585" y="307995"/>
                    <a:pt x="71168" y="304547"/>
                    <a:pt x="71752" y="301098"/>
                  </a:cubicBezTo>
                  <a:lnTo>
                    <a:pt x="618279" y="301098"/>
                  </a:lnTo>
                  <a:cubicBezTo>
                    <a:pt x="618863" y="304547"/>
                    <a:pt x="619447" y="307995"/>
                    <a:pt x="619924" y="311443"/>
                  </a:cubicBezTo>
                  <a:cubicBezTo>
                    <a:pt x="620190" y="314042"/>
                    <a:pt x="620561" y="316588"/>
                    <a:pt x="620826" y="319188"/>
                  </a:cubicBezTo>
                  <a:cubicBezTo>
                    <a:pt x="621622" y="327675"/>
                    <a:pt x="622100" y="336216"/>
                    <a:pt x="622100" y="344863"/>
                  </a:cubicBezTo>
                  <a:cubicBezTo>
                    <a:pt x="622100" y="353510"/>
                    <a:pt x="621622" y="362103"/>
                    <a:pt x="620826" y="370538"/>
                  </a:cubicBezTo>
                  <a:close/>
                  <a:moveTo>
                    <a:pt x="672624" y="456528"/>
                  </a:moveTo>
                  <a:lnTo>
                    <a:pt x="679152" y="431065"/>
                  </a:lnTo>
                  <a:cubicBezTo>
                    <a:pt x="679470" y="429845"/>
                    <a:pt x="679682" y="428625"/>
                    <a:pt x="680001" y="427352"/>
                  </a:cubicBezTo>
                  <a:cubicBezTo>
                    <a:pt x="681221" y="422312"/>
                    <a:pt x="682389" y="417220"/>
                    <a:pt x="683397" y="412021"/>
                  </a:cubicBezTo>
                  <a:cubicBezTo>
                    <a:pt x="683875" y="409793"/>
                    <a:pt x="684246" y="407512"/>
                    <a:pt x="684618" y="405231"/>
                  </a:cubicBezTo>
                  <a:cubicBezTo>
                    <a:pt x="685414" y="400828"/>
                    <a:pt x="686157" y="396425"/>
                    <a:pt x="686741" y="391969"/>
                  </a:cubicBezTo>
                  <a:cubicBezTo>
                    <a:pt x="687059" y="389688"/>
                    <a:pt x="687378" y="387354"/>
                    <a:pt x="687643" y="385020"/>
                  </a:cubicBezTo>
                  <a:cubicBezTo>
                    <a:pt x="688174" y="380405"/>
                    <a:pt x="688598" y="375683"/>
                    <a:pt x="688970" y="371015"/>
                  </a:cubicBezTo>
                  <a:cubicBezTo>
                    <a:pt x="689129" y="368999"/>
                    <a:pt x="689288" y="366984"/>
                    <a:pt x="689394" y="364968"/>
                  </a:cubicBezTo>
                  <a:cubicBezTo>
                    <a:pt x="689819" y="358284"/>
                    <a:pt x="690031" y="351600"/>
                    <a:pt x="690031" y="344863"/>
                  </a:cubicBezTo>
                  <a:cubicBezTo>
                    <a:pt x="690031" y="338126"/>
                    <a:pt x="689819" y="331442"/>
                    <a:pt x="689394" y="324758"/>
                  </a:cubicBezTo>
                  <a:cubicBezTo>
                    <a:pt x="689288" y="322742"/>
                    <a:pt x="689129" y="320726"/>
                    <a:pt x="688970" y="318763"/>
                  </a:cubicBezTo>
                  <a:cubicBezTo>
                    <a:pt x="688598" y="314042"/>
                    <a:pt x="688174" y="309321"/>
                    <a:pt x="687643" y="304706"/>
                  </a:cubicBezTo>
                  <a:cubicBezTo>
                    <a:pt x="687378" y="302372"/>
                    <a:pt x="687059" y="300091"/>
                    <a:pt x="686741" y="297756"/>
                  </a:cubicBezTo>
                  <a:cubicBezTo>
                    <a:pt x="686157" y="293300"/>
                    <a:pt x="685414" y="288898"/>
                    <a:pt x="684618" y="284495"/>
                  </a:cubicBezTo>
                  <a:cubicBezTo>
                    <a:pt x="684246" y="282214"/>
                    <a:pt x="683875" y="279986"/>
                    <a:pt x="683450" y="277704"/>
                  </a:cubicBezTo>
                  <a:cubicBezTo>
                    <a:pt x="682389" y="272506"/>
                    <a:pt x="681221" y="267360"/>
                    <a:pt x="679948" y="262268"/>
                  </a:cubicBezTo>
                  <a:lnTo>
                    <a:pt x="679152" y="258660"/>
                  </a:lnTo>
                  <a:lnTo>
                    <a:pt x="672624" y="233197"/>
                  </a:lnTo>
                  <a:lnTo>
                    <a:pt x="671350" y="233197"/>
                  </a:lnTo>
                  <a:cubicBezTo>
                    <a:pt x="624807" y="97714"/>
                    <a:pt x="496162" y="0"/>
                    <a:pt x="345016" y="0"/>
                  </a:cubicBezTo>
                  <a:cubicBezTo>
                    <a:pt x="193869" y="0"/>
                    <a:pt x="65224" y="97714"/>
                    <a:pt x="18681" y="233197"/>
                  </a:cubicBezTo>
                  <a:lnTo>
                    <a:pt x="17460" y="233197"/>
                  </a:lnTo>
                  <a:lnTo>
                    <a:pt x="10880" y="258660"/>
                  </a:lnTo>
                  <a:lnTo>
                    <a:pt x="10084" y="262161"/>
                  </a:lnTo>
                  <a:cubicBezTo>
                    <a:pt x="8810" y="267307"/>
                    <a:pt x="7642" y="272506"/>
                    <a:pt x="6634" y="277704"/>
                  </a:cubicBezTo>
                  <a:cubicBezTo>
                    <a:pt x="6156" y="279986"/>
                    <a:pt x="5785" y="282214"/>
                    <a:pt x="5413" y="284495"/>
                  </a:cubicBezTo>
                  <a:cubicBezTo>
                    <a:pt x="4617" y="288898"/>
                    <a:pt x="3927" y="293300"/>
                    <a:pt x="3290" y="297756"/>
                  </a:cubicBezTo>
                  <a:cubicBezTo>
                    <a:pt x="2972" y="300091"/>
                    <a:pt x="2707" y="302372"/>
                    <a:pt x="2441" y="304706"/>
                  </a:cubicBezTo>
                  <a:cubicBezTo>
                    <a:pt x="1857" y="309321"/>
                    <a:pt x="1433" y="314042"/>
                    <a:pt x="1114" y="318763"/>
                  </a:cubicBezTo>
                  <a:cubicBezTo>
                    <a:pt x="955" y="320726"/>
                    <a:pt x="743" y="322742"/>
                    <a:pt x="637" y="324758"/>
                  </a:cubicBezTo>
                  <a:cubicBezTo>
                    <a:pt x="265" y="331442"/>
                    <a:pt x="0" y="338126"/>
                    <a:pt x="0" y="344863"/>
                  </a:cubicBezTo>
                  <a:cubicBezTo>
                    <a:pt x="0" y="351600"/>
                    <a:pt x="265" y="358284"/>
                    <a:pt x="637" y="364968"/>
                  </a:cubicBezTo>
                  <a:cubicBezTo>
                    <a:pt x="743" y="366984"/>
                    <a:pt x="955" y="368999"/>
                    <a:pt x="1114" y="371015"/>
                  </a:cubicBezTo>
                  <a:cubicBezTo>
                    <a:pt x="1433" y="375683"/>
                    <a:pt x="1857" y="380405"/>
                    <a:pt x="2441" y="385020"/>
                  </a:cubicBezTo>
                  <a:cubicBezTo>
                    <a:pt x="2707" y="387354"/>
                    <a:pt x="2972" y="389688"/>
                    <a:pt x="3290" y="391969"/>
                  </a:cubicBezTo>
                  <a:cubicBezTo>
                    <a:pt x="3927" y="396425"/>
                    <a:pt x="4617" y="400828"/>
                    <a:pt x="5413" y="405231"/>
                  </a:cubicBezTo>
                  <a:cubicBezTo>
                    <a:pt x="5785" y="407512"/>
                    <a:pt x="6156" y="409793"/>
                    <a:pt x="6634" y="412021"/>
                  </a:cubicBezTo>
                  <a:cubicBezTo>
                    <a:pt x="7642" y="417220"/>
                    <a:pt x="8810" y="422365"/>
                    <a:pt x="10084" y="427458"/>
                  </a:cubicBezTo>
                  <a:lnTo>
                    <a:pt x="10880" y="431065"/>
                  </a:lnTo>
                  <a:lnTo>
                    <a:pt x="17460" y="456528"/>
                  </a:lnTo>
                  <a:lnTo>
                    <a:pt x="18681" y="456528"/>
                  </a:lnTo>
                  <a:cubicBezTo>
                    <a:pt x="65224" y="592065"/>
                    <a:pt x="193869" y="689726"/>
                    <a:pt x="345016" y="689726"/>
                  </a:cubicBezTo>
                  <a:cubicBezTo>
                    <a:pt x="496162" y="689726"/>
                    <a:pt x="624807" y="592065"/>
                    <a:pt x="671350" y="456528"/>
                  </a:cubicBezTo>
                  <a:lnTo>
                    <a:pt x="672624" y="45652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3B2E79-5288-283A-51C7-A0DEFA09ECA7}"/>
                </a:ext>
              </a:extLst>
            </p:cNvPr>
            <p:cNvSpPr/>
            <p:nvPr/>
          </p:nvSpPr>
          <p:spPr>
            <a:xfrm>
              <a:off x="3088812" y="5913815"/>
              <a:ext cx="67931" cy="77714"/>
            </a:xfrm>
            <a:custGeom>
              <a:avLst/>
              <a:gdLst>
                <a:gd name="connsiteX0" fmla="*/ 67931 w 67931"/>
                <a:gd name="connsiteY0" fmla="*/ 0 h 77714"/>
                <a:gd name="connsiteX1" fmla="*/ 0 w 67931"/>
                <a:gd name="connsiteY1" fmla="*/ 0 h 77714"/>
                <a:gd name="connsiteX2" fmla="*/ 0 w 67931"/>
                <a:gd name="connsiteY2" fmla="*/ 77715 h 77714"/>
                <a:gd name="connsiteX3" fmla="*/ 67931 w 67931"/>
                <a:gd name="connsiteY3" fmla="*/ 77715 h 77714"/>
                <a:gd name="connsiteX4" fmla="*/ 67931 w 67931"/>
                <a:gd name="connsiteY4" fmla="*/ 0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67931" y="0"/>
                  </a:moveTo>
                  <a:lnTo>
                    <a:pt x="0" y="0"/>
                  </a:lnTo>
                  <a:lnTo>
                    <a:pt x="0" y="77715"/>
                  </a:lnTo>
                  <a:lnTo>
                    <a:pt x="67931" y="77715"/>
                  </a:lnTo>
                  <a:lnTo>
                    <a:pt x="67931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9F15562-C857-C361-58EA-453A1872BE98}"/>
                </a:ext>
              </a:extLst>
            </p:cNvPr>
            <p:cNvSpPr/>
            <p:nvPr/>
          </p:nvSpPr>
          <p:spPr>
            <a:xfrm>
              <a:off x="3088812" y="6768890"/>
              <a:ext cx="67931" cy="77714"/>
            </a:xfrm>
            <a:custGeom>
              <a:avLst/>
              <a:gdLst>
                <a:gd name="connsiteX0" fmla="*/ 0 w 67931"/>
                <a:gd name="connsiteY0" fmla="*/ 77715 h 77714"/>
                <a:gd name="connsiteX1" fmla="*/ 67931 w 67931"/>
                <a:gd name="connsiteY1" fmla="*/ 77715 h 77714"/>
                <a:gd name="connsiteX2" fmla="*/ 67931 w 67931"/>
                <a:gd name="connsiteY2" fmla="*/ 0 h 77714"/>
                <a:gd name="connsiteX3" fmla="*/ 0 w 67931"/>
                <a:gd name="connsiteY3" fmla="*/ 0 h 77714"/>
                <a:gd name="connsiteX4" fmla="*/ 0 w 67931"/>
                <a:gd name="connsiteY4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0" y="77715"/>
                  </a:moveTo>
                  <a:lnTo>
                    <a:pt x="67931" y="77715"/>
                  </a:lnTo>
                  <a:lnTo>
                    <a:pt x="67931" y="0"/>
                  </a:lnTo>
                  <a:lnTo>
                    <a:pt x="0" y="0"/>
                  </a:lnTo>
                  <a:lnTo>
                    <a:pt x="0" y="77715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619995D-FE62-858E-09A5-D0E2D1C7A21A}"/>
                </a:ext>
              </a:extLst>
            </p:cNvPr>
            <p:cNvSpPr/>
            <p:nvPr/>
          </p:nvSpPr>
          <p:spPr>
            <a:xfrm>
              <a:off x="3511630" y="6346259"/>
              <a:ext cx="77749" cy="67900"/>
            </a:xfrm>
            <a:custGeom>
              <a:avLst/>
              <a:gdLst>
                <a:gd name="connsiteX0" fmla="*/ 0 w 77749"/>
                <a:gd name="connsiteY0" fmla="*/ 67901 h 67900"/>
                <a:gd name="connsiteX1" fmla="*/ 77749 w 77749"/>
                <a:gd name="connsiteY1" fmla="*/ 67901 h 67900"/>
                <a:gd name="connsiteX2" fmla="*/ 77749 w 77749"/>
                <a:gd name="connsiteY2" fmla="*/ 0 h 67900"/>
                <a:gd name="connsiteX3" fmla="*/ 0 w 77749"/>
                <a:gd name="connsiteY3" fmla="*/ 0 h 67900"/>
                <a:gd name="connsiteX4" fmla="*/ 0 w 77749"/>
                <a:gd name="connsiteY4" fmla="*/ 67901 h 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9" h="67900">
                  <a:moveTo>
                    <a:pt x="0" y="67901"/>
                  </a:moveTo>
                  <a:lnTo>
                    <a:pt x="77749" y="67901"/>
                  </a:lnTo>
                  <a:lnTo>
                    <a:pt x="77749" y="0"/>
                  </a:lnTo>
                  <a:lnTo>
                    <a:pt x="0" y="0"/>
                  </a:lnTo>
                  <a:lnTo>
                    <a:pt x="0" y="67901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469183C-524E-243A-6313-AC303FF04A67}"/>
                </a:ext>
              </a:extLst>
            </p:cNvPr>
            <p:cNvSpPr/>
            <p:nvPr/>
          </p:nvSpPr>
          <p:spPr>
            <a:xfrm>
              <a:off x="3373698" y="6026435"/>
              <a:ext cx="103011" cy="102965"/>
            </a:xfrm>
            <a:custGeom>
              <a:avLst/>
              <a:gdLst>
                <a:gd name="connsiteX0" fmla="*/ 0 w 103011"/>
                <a:gd name="connsiteY0" fmla="*/ 54957 h 102965"/>
                <a:gd name="connsiteX1" fmla="*/ 48029 w 103011"/>
                <a:gd name="connsiteY1" fmla="*/ 102965 h 102965"/>
                <a:gd name="connsiteX2" fmla="*/ 103011 w 103011"/>
                <a:gd name="connsiteY2" fmla="*/ 48008 h 102965"/>
                <a:gd name="connsiteX3" fmla="*/ 54982 w 103011"/>
                <a:gd name="connsiteY3" fmla="*/ 0 h 102965"/>
                <a:gd name="connsiteX4" fmla="*/ 0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54957"/>
                  </a:moveTo>
                  <a:lnTo>
                    <a:pt x="48029" y="102965"/>
                  </a:lnTo>
                  <a:lnTo>
                    <a:pt x="103011" y="48008"/>
                  </a:lnTo>
                  <a:lnTo>
                    <a:pt x="54982" y="0"/>
                  </a:lnTo>
                  <a:lnTo>
                    <a:pt x="0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2732A08-E36A-626C-0987-B3A5E2443567}"/>
                </a:ext>
              </a:extLst>
            </p:cNvPr>
            <p:cNvSpPr/>
            <p:nvPr/>
          </p:nvSpPr>
          <p:spPr>
            <a:xfrm>
              <a:off x="2768846" y="6026435"/>
              <a:ext cx="103011" cy="102965"/>
            </a:xfrm>
            <a:custGeom>
              <a:avLst/>
              <a:gdLst>
                <a:gd name="connsiteX0" fmla="*/ 103011 w 103011"/>
                <a:gd name="connsiteY0" fmla="*/ 54957 h 102965"/>
                <a:gd name="connsiteX1" fmla="*/ 48029 w 103011"/>
                <a:gd name="connsiteY1" fmla="*/ 0 h 102965"/>
                <a:gd name="connsiteX2" fmla="*/ 0 w 103011"/>
                <a:gd name="connsiteY2" fmla="*/ 48008 h 102965"/>
                <a:gd name="connsiteX3" fmla="*/ 54982 w 103011"/>
                <a:gd name="connsiteY3" fmla="*/ 102965 h 102965"/>
                <a:gd name="connsiteX4" fmla="*/ 103011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103011" y="54957"/>
                  </a:moveTo>
                  <a:lnTo>
                    <a:pt x="48029" y="0"/>
                  </a:lnTo>
                  <a:lnTo>
                    <a:pt x="0" y="48008"/>
                  </a:lnTo>
                  <a:lnTo>
                    <a:pt x="54982" y="102965"/>
                  </a:lnTo>
                  <a:lnTo>
                    <a:pt x="103011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07A8F21-37BC-2831-9F6A-C95C8E157EA0}"/>
                </a:ext>
              </a:extLst>
            </p:cNvPr>
            <p:cNvSpPr/>
            <p:nvPr/>
          </p:nvSpPr>
          <p:spPr>
            <a:xfrm>
              <a:off x="3373698" y="6631019"/>
              <a:ext cx="103011" cy="102965"/>
            </a:xfrm>
            <a:custGeom>
              <a:avLst/>
              <a:gdLst>
                <a:gd name="connsiteX0" fmla="*/ 0 w 103011"/>
                <a:gd name="connsiteY0" fmla="*/ 48008 h 102965"/>
                <a:gd name="connsiteX1" fmla="*/ 54982 w 103011"/>
                <a:gd name="connsiteY1" fmla="*/ 102965 h 102965"/>
                <a:gd name="connsiteX2" fmla="*/ 103011 w 103011"/>
                <a:gd name="connsiteY2" fmla="*/ 54957 h 102965"/>
                <a:gd name="connsiteX3" fmla="*/ 48029 w 103011"/>
                <a:gd name="connsiteY3" fmla="*/ 0 h 102965"/>
                <a:gd name="connsiteX4" fmla="*/ 0 w 103011"/>
                <a:gd name="connsiteY4" fmla="*/ 48008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48008"/>
                  </a:moveTo>
                  <a:lnTo>
                    <a:pt x="54982" y="102965"/>
                  </a:lnTo>
                  <a:lnTo>
                    <a:pt x="103011" y="54957"/>
                  </a:lnTo>
                  <a:lnTo>
                    <a:pt x="48029" y="0"/>
                  </a:lnTo>
                  <a:lnTo>
                    <a:pt x="0" y="4800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0082F55-0359-4150-EC5C-3C43BE37EF14}"/>
                </a:ext>
              </a:extLst>
            </p:cNvPr>
            <p:cNvSpPr/>
            <p:nvPr/>
          </p:nvSpPr>
          <p:spPr>
            <a:xfrm>
              <a:off x="2466659" y="4636215"/>
              <a:ext cx="1778838" cy="1000637"/>
            </a:xfrm>
            <a:custGeom>
              <a:avLst/>
              <a:gdLst>
                <a:gd name="connsiteX0" fmla="*/ 1710908 w 1778838"/>
                <a:gd name="connsiteY0" fmla="*/ 777307 h 1000637"/>
                <a:gd name="connsiteX1" fmla="*/ 67931 w 1778838"/>
                <a:gd name="connsiteY1" fmla="*/ 777307 h 1000637"/>
                <a:gd name="connsiteX2" fmla="*/ 67931 w 1778838"/>
                <a:gd name="connsiteY2" fmla="*/ 223331 h 1000637"/>
                <a:gd name="connsiteX3" fmla="*/ 1710908 w 1778838"/>
                <a:gd name="connsiteY3" fmla="*/ 223331 h 1000637"/>
                <a:gd name="connsiteX4" fmla="*/ 1589322 w 1778838"/>
                <a:gd name="connsiteY4" fmla="*/ 932737 h 1000637"/>
                <a:gd name="connsiteX5" fmla="*/ 189517 w 1778838"/>
                <a:gd name="connsiteY5" fmla="*/ 932737 h 1000637"/>
                <a:gd name="connsiteX6" fmla="*/ 72867 w 1778838"/>
                <a:gd name="connsiteY6" fmla="*/ 845208 h 1000637"/>
                <a:gd name="connsiteX7" fmla="*/ 1705972 w 1778838"/>
                <a:gd name="connsiteY7" fmla="*/ 845208 h 1000637"/>
                <a:gd name="connsiteX8" fmla="*/ 1589322 w 1778838"/>
                <a:gd name="connsiteY8" fmla="*/ 932737 h 1000637"/>
                <a:gd name="connsiteX9" fmla="*/ 189517 w 1778838"/>
                <a:gd name="connsiteY9" fmla="*/ 67901 h 1000637"/>
                <a:gd name="connsiteX10" fmla="*/ 1589322 w 1778838"/>
                <a:gd name="connsiteY10" fmla="*/ 67901 h 1000637"/>
                <a:gd name="connsiteX11" fmla="*/ 1705972 w 1778838"/>
                <a:gd name="connsiteY11" fmla="*/ 155430 h 1000637"/>
                <a:gd name="connsiteX12" fmla="*/ 72867 w 1778838"/>
                <a:gd name="connsiteY12" fmla="*/ 155430 h 1000637"/>
                <a:gd name="connsiteX13" fmla="*/ 189517 w 1778838"/>
                <a:gd name="connsiteY13" fmla="*/ 67901 h 1000637"/>
                <a:gd name="connsiteX14" fmla="*/ 1589322 w 1778838"/>
                <a:gd name="connsiteY14" fmla="*/ 0 h 1000637"/>
                <a:gd name="connsiteX15" fmla="*/ 189517 w 1778838"/>
                <a:gd name="connsiteY15" fmla="*/ 0 h 1000637"/>
                <a:gd name="connsiteX16" fmla="*/ 3237 w 1778838"/>
                <a:gd name="connsiteY16" fmla="*/ 155430 h 1000637"/>
                <a:gd name="connsiteX17" fmla="*/ 0 w 1778838"/>
                <a:gd name="connsiteY17" fmla="*/ 189380 h 1000637"/>
                <a:gd name="connsiteX18" fmla="*/ 0 w 1778838"/>
                <a:gd name="connsiteY18" fmla="*/ 811258 h 1000637"/>
                <a:gd name="connsiteX19" fmla="*/ 3237 w 1778838"/>
                <a:gd name="connsiteY19" fmla="*/ 845208 h 1000637"/>
                <a:gd name="connsiteX20" fmla="*/ 189517 w 1778838"/>
                <a:gd name="connsiteY20" fmla="*/ 1000638 h 1000637"/>
                <a:gd name="connsiteX21" fmla="*/ 1589322 w 1778838"/>
                <a:gd name="connsiteY21" fmla="*/ 1000638 h 1000637"/>
                <a:gd name="connsiteX22" fmla="*/ 1775602 w 1778838"/>
                <a:gd name="connsiteY22" fmla="*/ 845208 h 1000637"/>
                <a:gd name="connsiteX23" fmla="*/ 1778839 w 1778838"/>
                <a:gd name="connsiteY23" fmla="*/ 811258 h 1000637"/>
                <a:gd name="connsiteX24" fmla="*/ 1778839 w 1778838"/>
                <a:gd name="connsiteY24" fmla="*/ 189380 h 1000637"/>
                <a:gd name="connsiteX25" fmla="*/ 1775602 w 1778838"/>
                <a:gd name="connsiteY25" fmla="*/ 155430 h 1000637"/>
                <a:gd name="connsiteX26" fmla="*/ 1589322 w 1778838"/>
                <a:gd name="connsiteY26" fmla="*/ 0 h 100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78838" h="1000637">
                  <a:moveTo>
                    <a:pt x="1710908" y="777307"/>
                  </a:moveTo>
                  <a:lnTo>
                    <a:pt x="67931" y="777307"/>
                  </a:lnTo>
                  <a:lnTo>
                    <a:pt x="67931" y="223331"/>
                  </a:lnTo>
                  <a:lnTo>
                    <a:pt x="1710908" y="223331"/>
                  </a:lnTo>
                  <a:close/>
                  <a:moveTo>
                    <a:pt x="1589322" y="932737"/>
                  </a:moveTo>
                  <a:lnTo>
                    <a:pt x="189517" y="932737"/>
                  </a:lnTo>
                  <a:cubicBezTo>
                    <a:pt x="134270" y="932737"/>
                    <a:pt x="87620" y="895710"/>
                    <a:pt x="72867" y="845208"/>
                  </a:cubicBezTo>
                  <a:lnTo>
                    <a:pt x="1705972" y="845208"/>
                  </a:lnTo>
                  <a:cubicBezTo>
                    <a:pt x="1691218" y="895710"/>
                    <a:pt x="1644569" y="932737"/>
                    <a:pt x="1589322" y="932737"/>
                  </a:cubicBezTo>
                  <a:close/>
                  <a:moveTo>
                    <a:pt x="189517" y="67901"/>
                  </a:moveTo>
                  <a:lnTo>
                    <a:pt x="1589322" y="67901"/>
                  </a:lnTo>
                  <a:cubicBezTo>
                    <a:pt x="1644569" y="67901"/>
                    <a:pt x="1691218" y="104928"/>
                    <a:pt x="1705972" y="155430"/>
                  </a:cubicBezTo>
                  <a:lnTo>
                    <a:pt x="72867" y="155430"/>
                  </a:lnTo>
                  <a:cubicBezTo>
                    <a:pt x="87620" y="104928"/>
                    <a:pt x="134270" y="67901"/>
                    <a:pt x="189517" y="67901"/>
                  </a:cubicBezTo>
                  <a:close/>
                  <a:moveTo>
                    <a:pt x="1589322" y="0"/>
                  </a:moveTo>
                  <a:lnTo>
                    <a:pt x="189517" y="0"/>
                  </a:lnTo>
                  <a:cubicBezTo>
                    <a:pt x="96643" y="0"/>
                    <a:pt x="19318" y="67158"/>
                    <a:pt x="3237" y="155430"/>
                  </a:cubicBezTo>
                  <a:lnTo>
                    <a:pt x="0" y="189380"/>
                  </a:lnTo>
                  <a:lnTo>
                    <a:pt x="0" y="811258"/>
                  </a:lnTo>
                  <a:lnTo>
                    <a:pt x="3237" y="845208"/>
                  </a:lnTo>
                  <a:cubicBezTo>
                    <a:pt x="19318" y="933480"/>
                    <a:pt x="96643" y="1000638"/>
                    <a:pt x="189517" y="1000638"/>
                  </a:cubicBezTo>
                  <a:lnTo>
                    <a:pt x="1589322" y="1000638"/>
                  </a:lnTo>
                  <a:cubicBezTo>
                    <a:pt x="1682196" y="1000638"/>
                    <a:pt x="1759521" y="933480"/>
                    <a:pt x="1775602" y="845208"/>
                  </a:cubicBezTo>
                  <a:lnTo>
                    <a:pt x="1778839" y="811258"/>
                  </a:lnTo>
                  <a:lnTo>
                    <a:pt x="1778839" y="189380"/>
                  </a:lnTo>
                  <a:lnTo>
                    <a:pt x="1775602" y="155430"/>
                  </a:lnTo>
                  <a:cubicBezTo>
                    <a:pt x="1759521" y="67158"/>
                    <a:pt x="1682196" y="0"/>
                    <a:pt x="1589322" y="0"/>
                  </a:cubicBez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18FDEF0-BB61-CFAF-E499-44B549411B29}"/>
                </a:ext>
              </a:extLst>
            </p:cNvPr>
            <p:cNvSpPr/>
            <p:nvPr/>
          </p:nvSpPr>
          <p:spPr>
            <a:xfrm>
              <a:off x="3883393" y="4963943"/>
              <a:ext cx="193019" cy="345128"/>
            </a:xfrm>
            <a:custGeom>
              <a:avLst/>
              <a:gdLst>
                <a:gd name="connsiteX0" fmla="*/ 53337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30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37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0DF1AB6-654F-EFC2-78DE-B41EFE32240C}"/>
                </a:ext>
              </a:extLst>
            </p:cNvPr>
            <p:cNvSpPr/>
            <p:nvPr/>
          </p:nvSpPr>
          <p:spPr>
            <a:xfrm>
              <a:off x="3572343" y="4963943"/>
              <a:ext cx="192966" cy="345128"/>
            </a:xfrm>
            <a:custGeom>
              <a:avLst/>
              <a:gdLst>
                <a:gd name="connsiteX0" fmla="*/ 53337 w 192966"/>
                <a:gd name="connsiteY0" fmla="*/ 304387 h 345128"/>
                <a:gd name="connsiteX1" fmla="*/ 152208 w 192966"/>
                <a:gd name="connsiteY1" fmla="*/ 106679 h 345128"/>
                <a:gd name="connsiteX2" fmla="*/ 152208 w 192966"/>
                <a:gd name="connsiteY2" fmla="*/ 304387 h 345128"/>
                <a:gd name="connsiteX3" fmla="*/ 139630 w 192966"/>
                <a:gd name="connsiteY3" fmla="*/ 40741 h 345128"/>
                <a:gd name="connsiteX4" fmla="*/ 40759 w 192966"/>
                <a:gd name="connsiteY4" fmla="*/ 238449 h 345128"/>
                <a:gd name="connsiteX5" fmla="*/ 40759 w 192966"/>
                <a:gd name="connsiteY5" fmla="*/ 40741 h 345128"/>
                <a:gd name="connsiteX6" fmla="*/ 192967 w 192966"/>
                <a:gd name="connsiteY6" fmla="*/ 0 h 345128"/>
                <a:gd name="connsiteX7" fmla="*/ 0 w 192966"/>
                <a:gd name="connsiteY7" fmla="*/ 0 h 345128"/>
                <a:gd name="connsiteX8" fmla="*/ 0 w 192966"/>
                <a:gd name="connsiteY8" fmla="*/ 345128 h 345128"/>
                <a:gd name="connsiteX9" fmla="*/ 192967 w 192966"/>
                <a:gd name="connsiteY9" fmla="*/ 345128 h 345128"/>
                <a:gd name="connsiteX10" fmla="*/ 192967 w 192966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966" h="345128">
                  <a:moveTo>
                    <a:pt x="53337" y="304387"/>
                  </a:moveTo>
                  <a:lnTo>
                    <a:pt x="152208" y="106679"/>
                  </a:lnTo>
                  <a:lnTo>
                    <a:pt x="152208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2967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2967" y="345128"/>
                  </a:lnTo>
                  <a:lnTo>
                    <a:pt x="192967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3D339F1-8B14-39AF-3E90-83D265C5C18F}"/>
                </a:ext>
              </a:extLst>
            </p:cNvPr>
            <p:cNvSpPr/>
            <p:nvPr/>
          </p:nvSpPr>
          <p:spPr>
            <a:xfrm>
              <a:off x="3261240" y="4963943"/>
              <a:ext cx="193019" cy="345128"/>
            </a:xfrm>
            <a:custGeom>
              <a:avLst/>
              <a:gdLst>
                <a:gd name="connsiteX0" fmla="*/ 53390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83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90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83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CC0751D-06D4-15EC-65FB-9EC980674B0E}"/>
              </a:ext>
            </a:extLst>
          </p:cNvPr>
          <p:cNvGrpSpPr/>
          <p:nvPr/>
        </p:nvGrpSpPr>
        <p:grpSpPr>
          <a:xfrm>
            <a:off x="6682301" y="7774448"/>
            <a:ext cx="1139494" cy="1859012"/>
            <a:chOff x="1125378" y="3924300"/>
            <a:chExt cx="1551907" cy="277341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EA7076-DC8B-283E-7368-6F4EEFC7D58C}"/>
                </a:ext>
              </a:extLst>
            </p:cNvPr>
            <p:cNvSpPr/>
            <p:nvPr/>
          </p:nvSpPr>
          <p:spPr>
            <a:xfrm>
              <a:off x="1341029" y="3936215"/>
              <a:ext cx="264851" cy="81577"/>
            </a:xfrm>
            <a:custGeom>
              <a:avLst/>
              <a:gdLst>
                <a:gd name="connsiteX0" fmla="*/ 248979 w 264851"/>
                <a:gd name="connsiteY0" fmla="*/ 81577 h 81577"/>
                <a:gd name="connsiteX1" fmla="*/ 15873 w 264851"/>
                <a:gd name="connsiteY1" fmla="*/ 81577 h 81577"/>
                <a:gd name="connsiteX2" fmla="*/ 0 w 264851"/>
                <a:gd name="connsiteY2" fmla="*/ 65690 h 81577"/>
                <a:gd name="connsiteX3" fmla="*/ 0 w 264851"/>
                <a:gd name="connsiteY3" fmla="*/ 15887 h 81577"/>
                <a:gd name="connsiteX4" fmla="*/ 15873 w 264851"/>
                <a:gd name="connsiteY4" fmla="*/ 0 h 81577"/>
                <a:gd name="connsiteX5" fmla="*/ 248979 w 264851"/>
                <a:gd name="connsiteY5" fmla="*/ 0 h 81577"/>
                <a:gd name="connsiteX6" fmla="*/ 264852 w 264851"/>
                <a:gd name="connsiteY6" fmla="*/ 15887 h 81577"/>
                <a:gd name="connsiteX7" fmla="*/ 264852 w 264851"/>
                <a:gd name="connsiteY7" fmla="*/ 65690 h 81577"/>
                <a:gd name="connsiteX8" fmla="*/ 248979 w 264851"/>
                <a:gd name="connsiteY8" fmla="*/ 81577 h 8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851" h="81577">
                  <a:moveTo>
                    <a:pt x="248979" y="81577"/>
                  </a:moveTo>
                  <a:lnTo>
                    <a:pt x="15873" y="81577"/>
                  </a:lnTo>
                  <a:cubicBezTo>
                    <a:pt x="7131" y="81577"/>
                    <a:pt x="0" y="74409"/>
                    <a:pt x="0" y="65690"/>
                  </a:cubicBezTo>
                  <a:lnTo>
                    <a:pt x="0" y="15887"/>
                  </a:lnTo>
                  <a:cubicBezTo>
                    <a:pt x="0" y="7137"/>
                    <a:pt x="7131" y="0"/>
                    <a:pt x="15873" y="0"/>
                  </a:cubicBezTo>
                  <a:lnTo>
                    <a:pt x="248979" y="0"/>
                  </a:lnTo>
                  <a:cubicBezTo>
                    <a:pt x="257721" y="0"/>
                    <a:pt x="264852" y="7137"/>
                    <a:pt x="264852" y="15887"/>
                  </a:cubicBezTo>
                  <a:lnTo>
                    <a:pt x="264852" y="65690"/>
                  </a:lnTo>
                  <a:cubicBezTo>
                    <a:pt x="264852" y="74409"/>
                    <a:pt x="257721" y="81577"/>
                    <a:pt x="248979" y="81577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4D53F7-4440-1920-4E15-E10672DCA480}"/>
                </a:ext>
              </a:extLst>
            </p:cNvPr>
            <p:cNvSpPr/>
            <p:nvPr/>
          </p:nvSpPr>
          <p:spPr>
            <a:xfrm>
              <a:off x="1329124" y="3924300"/>
              <a:ext cx="288661" cy="105408"/>
            </a:xfrm>
            <a:custGeom>
              <a:avLst/>
              <a:gdLst>
                <a:gd name="connsiteX0" fmla="*/ 27778 w 288661"/>
                <a:gd name="connsiteY0" fmla="*/ 23831 h 105408"/>
                <a:gd name="connsiteX1" fmla="*/ 23810 w 288661"/>
                <a:gd name="connsiteY1" fmla="*/ 27803 h 105408"/>
                <a:gd name="connsiteX2" fmla="*/ 23810 w 288661"/>
                <a:gd name="connsiteY2" fmla="*/ 77606 h 105408"/>
                <a:gd name="connsiteX3" fmla="*/ 27778 w 288661"/>
                <a:gd name="connsiteY3" fmla="*/ 81577 h 105408"/>
                <a:gd name="connsiteX4" fmla="*/ 260883 w 288661"/>
                <a:gd name="connsiteY4" fmla="*/ 81577 h 105408"/>
                <a:gd name="connsiteX5" fmla="*/ 264852 w 288661"/>
                <a:gd name="connsiteY5" fmla="*/ 77606 h 105408"/>
                <a:gd name="connsiteX6" fmla="*/ 264852 w 288661"/>
                <a:gd name="connsiteY6" fmla="*/ 27803 h 105408"/>
                <a:gd name="connsiteX7" fmla="*/ 260883 w 288661"/>
                <a:gd name="connsiteY7" fmla="*/ 23831 h 105408"/>
                <a:gd name="connsiteX8" fmla="*/ 260883 w 288661"/>
                <a:gd name="connsiteY8" fmla="*/ 105408 h 105408"/>
                <a:gd name="connsiteX9" fmla="*/ 27778 w 288661"/>
                <a:gd name="connsiteY9" fmla="*/ 105408 h 105408"/>
                <a:gd name="connsiteX10" fmla="*/ 0 w 288661"/>
                <a:gd name="connsiteY10" fmla="*/ 77606 h 105408"/>
                <a:gd name="connsiteX11" fmla="*/ 0 w 288661"/>
                <a:gd name="connsiteY11" fmla="*/ 27803 h 105408"/>
                <a:gd name="connsiteX12" fmla="*/ 27778 w 288661"/>
                <a:gd name="connsiteY12" fmla="*/ 0 h 105408"/>
                <a:gd name="connsiteX13" fmla="*/ 260883 w 288661"/>
                <a:gd name="connsiteY13" fmla="*/ 0 h 105408"/>
                <a:gd name="connsiteX14" fmla="*/ 288661 w 288661"/>
                <a:gd name="connsiteY14" fmla="*/ 27803 h 105408"/>
                <a:gd name="connsiteX15" fmla="*/ 288661 w 288661"/>
                <a:gd name="connsiteY15" fmla="*/ 77606 h 105408"/>
                <a:gd name="connsiteX16" fmla="*/ 260883 w 288661"/>
                <a:gd name="connsiteY16" fmla="*/ 105408 h 1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661" h="105408">
                  <a:moveTo>
                    <a:pt x="27778" y="23831"/>
                  </a:moveTo>
                  <a:cubicBezTo>
                    <a:pt x="25639" y="23831"/>
                    <a:pt x="23810" y="25662"/>
                    <a:pt x="23810" y="27803"/>
                  </a:cubicBezTo>
                  <a:lnTo>
                    <a:pt x="23810" y="77606"/>
                  </a:lnTo>
                  <a:cubicBezTo>
                    <a:pt x="23810" y="79747"/>
                    <a:pt x="25639" y="81577"/>
                    <a:pt x="27778" y="81577"/>
                  </a:cubicBezTo>
                  <a:lnTo>
                    <a:pt x="260883" y="81577"/>
                  </a:lnTo>
                  <a:cubicBezTo>
                    <a:pt x="263054" y="81577"/>
                    <a:pt x="264852" y="79747"/>
                    <a:pt x="264852" y="77606"/>
                  </a:cubicBezTo>
                  <a:lnTo>
                    <a:pt x="264852" y="27803"/>
                  </a:lnTo>
                  <a:cubicBezTo>
                    <a:pt x="264852" y="25662"/>
                    <a:pt x="263054" y="23831"/>
                    <a:pt x="260883" y="23831"/>
                  </a:cubicBezTo>
                  <a:close/>
                  <a:moveTo>
                    <a:pt x="260883" y="105408"/>
                  </a:moveTo>
                  <a:lnTo>
                    <a:pt x="27778" y="105408"/>
                  </a:lnTo>
                  <a:cubicBezTo>
                    <a:pt x="12463" y="105408"/>
                    <a:pt x="0" y="92934"/>
                    <a:pt x="0" y="77606"/>
                  </a:cubicBezTo>
                  <a:lnTo>
                    <a:pt x="0" y="27803"/>
                  </a:lnTo>
                  <a:cubicBezTo>
                    <a:pt x="0" y="12474"/>
                    <a:pt x="12463" y="0"/>
                    <a:pt x="27778" y="0"/>
                  </a:cubicBezTo>
                  <a:lnTo>
                    <a:pt x="260883" y="0"/>
                  </a:lnTo>
                  <a:cubicBezTo>
                    <a:pt x="276198" y="0"/>
                    <a:pt x="288661" y="12474"/>
                    <a:pt x="288661" y="27803"/>
                  </a:cubicBezTo>
                  <a:lnTo>
                    <a:pt x="288661" y="77606"/>
                  </a:lnTo>
                  <a:cubicBezTo>
                    <a:pt x="288661" y="92934"/>
                    <a:pt x="276198" y="105408"/>
                    <a:pt x="260883" y="10540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159BE3-CE14-A49C-8BFA-22ADE6369C1B}"/>
                </a:ext>
              </a:extLst>
            </p:cNvPr>
            <p:cNvSpPr/>
            <p:nvPr/>
          </p:nvSpPr>
          <p:spPr>
            <a:xfrm>
              <a:off x="2135615" y="3936215"/>
              <a:ext cx="305619" cy="81577"/>
            </a:xfrm>
            <a:custGeom>
              <a:avLst/>
              <a:gdLst>
                <a:gd name="connsiteX0" fmla="*/ 289746 w 305619"/>
                <a:gd name="connsiteY0" fmla="*/ 81577 h 81577"/>
                <a:gd name="connsiteX1" fmla="*/ 15873 w 305619"/>
                <a:gd name="connsiteY1" fmla="*/ 81577 h 81577"/>
                <a:gd name="connsiteX2" fmla="*/ 0 w 305619"/>
                <a:gd name="connsiteY2" fmla="*/ 65690 h 81577"/>
                <a:gd name="connsiteX3" fmla="*/ 0 w 305619"/>
                <a:gd name="connsiteY3" fmla="*/ 15887 h 81577"/>
                <a:gd name="connsiteX4" fmla="*/ 15873 w 305619"/>
                <a:gd name="connsiteY4" fmla="*/ 0 h 81577"/>
                <a:gd name="connsiteX5" fmla="*/ 289746 w 305619"/>
                <a:gd name="connsiteY5" fmla="*/ 0 h 81577"/>
                <a:gd name="connsiteX6" fmla="*/ 305619 w 305619"/>
                <a:gd name="connsiteY6" fmla="*/ 15887 h 81577"/>
                <a:gd name="connsiteX7" fmla="*/ 305619 w 305619"/>
                <a:gd name="connsiteY7" fmla="*/ 65690 h 81577"/>
                <a:gd name="connsiteX8" fmla="*/ 289746 w 305619"/>
                <a:gd name="connsiteY8" fmla="*/ 81577 h 8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81577">
                  <a:moveTo>
                    <a:pt x="289746" y="81577"/>
                  </a:moveTo>
                  <a:lnTo>
                    <a:pt x="15873" y="81577"/>
                  </a:lnTo>
                  <a:cubicBezTo>
                    <a:pt x="7162" y="81577"/>
                    <a:pt x="0" y="74409"/>
                    <a:pt x="0" y="65690"/>
                  </a:cubicBezTo>
                  <a:lnTo>
                    <a:pt x="0" y="15887"/>
                  </a:lnTo>
                  <a:cubicBezTo>
                    <a:pt x="0" y="7137"/>
                    <a:pt x="7162" y="0"/>
                    <a:pt x="15873" y="0"/>
                  </a:cubicBezTo>
                  <a:lnTo>
                    <a:pt x="289746" y="0"/>
                  </a:lnTo>
                  <a:cubicBezTo>
                    <a:pt x="298489" y="0"/>
                    <a:pt x="305619" y="7137"/>
                    <a:pt x="305619" y="15887"/>
                  </a:cubicBezTo>
                  <a:lnTo>
                    <a:pt x="305619" y="65690"/>
                  </a:lnTo>
                  <a:cubicBezTo>
                    <a:pt x="305619" y="74409"/>
                    <a:pt x="298489" y="81577"/>
                    <a:pt x="289746" y="81577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94C516-D80B-C71E-C217-A5D321DE4CB1}"/>
                </a:ext>
              </a:extLst>
            </p:cNvPr>
            <p:cNvSpPr/>
            <p:nvPr/>
          </p:nvSpPr>
          <p:spPr>
            <a:xfrm>
              <a:off x="2123710" y="3924300"/>
              <a:ext cx="329429" cy="105408"/>
            </a:xfrm>
            <a:custGeom>
              <a:avLst/>
              <a:gdLst>
                <a:gd name="connsiteX0" fmla="*/ 27778 w 329429"/>
                <a:gd name="connsiteY0" fmla="*/ 23831 h 105408"/>
                <a:gd name="connsiteX1" fmla="*/ 23810 w 329429"/>
                <a:gd name="connsiteY1" fmla="*/ 27803 h 105408"/>
                <a:gd name="connsiteX2" fmla="*/ 23810 w 329429"/>
                <a:gd name="connsiteY2" fmla="*/ 77606 h 105408"/>
                <a:gd name="connsiteX3" fmla="*/ 27778 w 329429"/>
                <a:gd name="connsiteY3" fmla="*/ 81577 h 105408"/>
                <a:gd name="connsiteX4" fmla="*/ 301651 w 329429"/>
                <a:gd name="connsiteY4" fmla="*/ 81577 h 105408"/>
                <a:gd name="connsiteX5" fmla="*/ 305619 w 329429"/>
                <a:gd name="connsiteY5" fmla="*/ 77606 h 105408"/>
                <a:gd name="connsiteX6" fmla="*/ 305619 w 329429"/>
                <a:gd name="connsiteY6" fmla="*/ 27803 h 105408"/>
                <a:gd name="connsiteX7" fmla="*/ 301651 w 329429"/>
                <a:gd name="connsiteY7" fmla="*/ 23831 h 105408"/>
                <a:gd name="connsiteX8" fmla="*/ 301651 w 329429"/>
                <a:gd name="connsiteY8" fmla="*/ 105408 h 105408"/>
                <a:gd name="connsiteX9" fmla="*/ 27778 w 329429"/>
                <a:gd name="connsiteY9" fmla="*/ 105408 h 105408"/>
                <a:gd name="connsiteX10" fmla="*/ 0 w 329429"/>
                <a:gd name="connsiteY10" fmla="*/ 77606 h 105408"/>
                <a:gd name="connsiteX11" fmla="*/ 0 w 329429"/>
                <a:gd name="connsiteY11" fmla="*/ 27803 h 105408"/>
                <a:gd name="connsiteX12" fmla="*/ 27778 w 329429"/>
                <a:gd name="connsiteY12" fmla="*/ 0 h 105408"/>
                <a:gd name="connsiteX13" fmla="*/ 301651 w 329429"/>
                <a:gd name="connsiteY13" fmla="*/ 0 h 105408"/>
                <a:gd name="connsiteX14" fmla="*/ 329429 w 329429"/>
                <a:gd name="connsiteY14" fmla="*/ 27803 h 105408"/>
                <a:gd name="connsiteX15" fmla="*/ 329429 w 329429"/>
                <a:gd name="connsiteY15" fmla="*/ 77606 h 105408"/>
                <a:gd name="connsiteX16" fmla="*/ 301651 w 329429"/>
                <a:gd name="connsiteY16" fmla="*/ 105408 h 1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429" h="105408">
                  <a:moveTo>
                    <a:pt x="27778" y="23831"/>
                  </a:moveTo>
                  <a:cubicBezTo>
                    <a:pt x="25639" y="23831"/>
                    <a:pt x="23810" y="25662"/>
                    <a:pt x="23810" y="27803"/>
                  </a:cubicBezTo>
                  <a:lnTo>
                    <a:pt x="23810" y="77606"/>
                  </a:lnTo>
                  <a:cubicBezTo>
                    <a:pt x="23810" y="79747"/>
                    <a:pt x="25639" y="81577"/>
                    <a:pt x="27778" y="81577"/>
                  </a:cubicBezTo>
                  <a:lnTo>
                    <a:pt x="301651" y="81577"/>
                  </a:lnTo>
                  <a:cubicBezTo>
                    <a:pt x="303821" y="81577"/>
                    <a:pt x="305619" y="79747"/>
                    <a:pt x="305619" y="77606"/>
                  </a:cubicBezTo>
                  <a:lnTo>
                    <a:pt x="305619" y="27803"/>
                  </a:lnTo>
                  <a:cubicBezTo>
                    <a:pt x="305619" y="25662"/>
                    <a:pt x="303821" y="23831"/>
                    <a:pt x="301651" y="23831"/>
                  </a:cubicBezTo>
                  <a:close/>
                  <a:moveTo>
                    <a:pt x="301651" y="105408"/>
                  </a:moveTo>
                  <a:lnTo>
                    <a:pt x="27778" y="105408"/>
                  </a:lnTo>
                  <a:cubicBezTo>
                    <a:pt x="12463" y="105408"/>
                    <a:pt x="0" y="92934"/>
                    <a:pt x="0" y="77606"/>
                  </a:cubicBezTo>
                  <a:lnTo>
                    <a:pt x="0" y="27803"/>
                  </a:lnTo>
                  <a:cubicBezTo>
                    <a:pt x="0" y="12474"/>
                    <a:pt x="12463" y="0"/>
                    <a:pt x="27778" y="0"/>
                  </a:cubicBezTo>
                  <a:lnTo>
                    <a:pt x="301651" y="0"/>
                  </a:lnTo>
                  <a:cubicBezTo>
                    <a:pt x="316966" y="0"/>
                    <a:pt x="329429" y="12474"/>
                    <a:pt x="329429" y="27803"/>
                  </a:cubicBezTo>
                  <a:lnTo>
                    <a:pt x="329429" y="77606"/>
                  </a:lnTo>
                  <a:cubicBezTo>
                    <a:pt x="329429" y="92934"/>
                    <a:pt x="316966" y="105408"/>
                    <a:pt x="301651" y="10540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4482C9-9323-77B3-8149-9891BF4C5FD3}"/>
                </a:ext>
              </a:extLst>
            </p:cNvPr>
            <p:cNvSpPr/>
            <p:nvPr/>
          </p:nvSpPr>
          <p:spPr>
            <a:xfrm>
              <a:off x="1728153" y="3936215"/>
              <a:ext cx="305588" cy="81577"/>
            </a:xfrm>
            <a:custGeom>
              <a:avLst/>
              <a:gdLst>
                <a:gd name="connsiteX0" fmla="*/ 289715 w 305588"/>
                <a:gd name="connsiteY0" fmla="*/ 81577 h 81577"/>
                <a:gd name="connsiteX1" fmla="*/ 15873 w 305588"/>
                <a:gd name="connsiteY1" fmla="*/ 81577 h 81577"/>
                <a:gd name="connsiteX2" fmla="*/ 0 w 305588"/>
                <a:gd name="connsiteY2" fmla="*/ 65690 h 81577"/>
                <a:gd name="connsiteX3" fmla="*/ 0 w 305588"/>
                <a:gd name="connsiteY3" fmla="*/ 15887 h 81577"/>
                <a:gd name="connsiteX4" fmla="*/ 15873 w 305588"/>
                <a:gd name="connsiteY4" fmla="*/ 0 h 81577"/>
                <a:gd name="connsiteX5" fmla="*/ 289715 w 305588"/>
                <a:gd name="connsiteY5" fmla="*/ 0 h 81577"/>
                <a:gd name="connsiteX6" fmla="*/ 305588 w 305588"/>
                <a:gd name="connsiteY6" fmla="*/ 15887 h 81577"/>
                <a:gd name="connsiteX7" fmla="*/ 305588 w 305588"/>
                <a:gd name="connsiteY7" fmla="*/ 65690 h 81577"/>
                <a:gd name="connsiteX8" fmla="*/ 289715 w 305588"/>
                <a:gd name="connsiteY8" fmla="*/ 81577 h 8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588" h="81577">
                  <a:moveTo>
                    <a:pt x="289715" y="81577"/>
                  </a:moveTo>
                  <a:lnTo>
                    <a:pt x="15873" y="81577"/>
                  </a:lnTo>
                  <a:cubicBezTo>
                    <a:pt x="7131" y="81577"/>
                    <a:pt x="0" y="74409"/>
                    <a:pt x="0" y="65690"/>
                  </a:cubicBezTo>
                  <a:lnTo>
                    <a:pt x="0" y="15887"/>
                  </a:lnTo>
                  <a:cubicBezTo>
                    <a:pt x="0" y="7137"/>
                    <a:pt x="7131" y="0"/>
                    <a:pt x="15873" y="0"/>
                  </a:cubicBezTo>
                  <a:lnTo>
                    <a:pt x="289715" y="0"/>
                  </a:lnTo>
                  <a:cubicBezTo>
                    <a:pt x="298458" y="0"/>
                    <a:pt x="305588" y="7137"/>
                    <a:pt x="305588" y="15887"/>
                  </a:cubicBezTo>
                  <a:lnTo>
                    <a:pt x="305588" y="65690"/>
                  </a:lnTo>
                  <a:cubicBezTo>
                    <a:pt x="305588" y="74409"/>
                    <a:pt x="298458" y="81577"/>
                    <a:pt x="289715" y="81577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C6ADF6-1343-A1FA-6653-FCCB65C562B7}"/>
                </a:ext>
              </a:extLst>
            </p:cNvPr>
            <p:cNvSpPr/>
            <p:nvPr/>
          </p:nvSpPr>
          <p:spPr>
            <a:xfrm>
              <a:off x="1716248" y="3924300"/>
              <a:ext cx="329398" cy="105408"/>
            </a:xfrm>
            <a:custGeom>
              <a:avLst/>
              <a:gdLst>
                <a:gd name="connsiteX0" fmla="*/ 27778 w 329398"/>
                <a:gd name="connsiteY0" fmla="*/ 23831 h 105408"/>
                <a:gd name="connsiteX1" fmla="*/ 23810 w 329398"/>
                <a:gd name="connsiteY1" fmla="*/ 27803 h 105408"/>
                <a:gd name="connsiteX2" fmla="*/ 23810 w 329398"/>
                <a:gd name="connsiteY2" fmla="*/ 77606 h 105408"/>
                <a:gd name="connsiteX3" fmla="*/ 27778 w 329398"/>
                <a:gd name="connsiteY3" fmla="*/ 81577 h 105408"/>
                <a:gd name="connsiteX4" fmla="*/ 301620 w 329398"/>
                <a:gd name="connsiteY4" fmla="*/ 81577 h 105408"/>
                <a:gd name="connsiteX5" fmla="*/ 305588 w 329398"/>
                <a:gd name="connsiteY5" fmla="*/ 77606 h 105408"/>
                <a:gd name="connsiteX6" fmla="*/ 305588 w 329398"/>
                <a:gd name="connsiteY6" fmla="*/ 27803 h 105408"/>
                <a:gd name="connsiteX7" fmla="*/ 301620 w 329398"/>
                <a:gd name="connsiteY7" fmla="*/ 23831 h 105408"/>
                <a:gd name="connsiteX8" fmla="*/ 301620 w 329398"/>
                <a:gd name="connsiteY8" fmla="*/ 105408 h 105408"/>
                <a:gd name="connsiteX9" fmla="*/ 27778 w 329398"/>
                <a:gd name="connsiteY9" fmla="*/ 105408 h 105408"/>
                <a:gd name="connsiteX10" fmla="*/ 0 w 329398"/>
                <a:gd name="connsiteY10" fmla="*/ 77606 h 105408"/>
                <a:gd name="connsiteX11" fmla="*/ 0 w 329398"/>
                <a:gd name="connsiteY11" fmla="*/ 27803 h 105408"/>
                <a:gd name="connsiteX12" fmla="*/ 27778 w 329398"/>
                <a:gd name="connsiteY12" fmla="*/ 0 h 105408"/>
                <a:gd name="connsiteX13" fmla="*/ 301620 w 329398"/>
                <a:gd name="connsiteY13" fmla="*/ 0 h 105408"/>
                <a:gd name="connsiteX14" fmla="*/ 329398 w 329398"/>
                <a:gd name="connsiteY14" fmla="*/ 27803 h 105408"/>
                <a:gd name="connsiteX15" fmla="*/ 329398 w 329398"/>
                <a:gd name="connsiteY15" fmla="*/ 77606 h 105408"/>
                <a:gd name="connsiteX16" fmla="*/ 301620 w 329398"/>
                <a:gd name="connsiteY16" fmla="*/ 105408 h 1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05408">
                  <a:moveTo>
                    <a:pt x="27778" y="23831"/>
                  </a:moveTo>
                  <a:cubicBezTo>
                    <a:pt x="25608" y="23831"/>
                    <a:pt x="23810" y="25662"/>
                    <a:pt x="23810" y="27803"/>
                  </a:cubicBezTo>
                  <a:lnTo>
                    <a:pt x="23810" y="77606"/>
                  </a:lnTo>
                  <a:cubicBezTo>
                    <a:pt x="23810" y="79747"/>
                    <a:pt x="25608" y="81577"/>
                    <a:pt x="27778" y="81577"/>
                  </a:cubicBezTo>
                  <a:lnTo>
                    <a:pt x="301620" y="81577"/>
                  </a:lnTo>
                  <a:cubicBezTo>
                    <a:pt x="303790" y="81577"/>
                    <a:pt x="305588" y="79747"/>
                    <a:pt x="305588" y="77606"/>
                  </a:cubicBezTo>
                  <a:lnTo>
                    <a:pt x="305588" y="27803"/>
                  </a:lnTo>
                  <a:cubicBezTo>
                    <a:pt x="305588" y="25662"/>
                    <a:pt x="303790" y="23831"/>
                    <a:pt x="301620" y="23831"/>
                  </a:cubicBezTo>
                  <a:close/>
                  <a:moveTo>
                    <a:pt x="301620" y="105408"/>
                  </a:moveTo>
                  <a:lnTo>
                    <a:pt x="27778" y="105408"/>
                  </a:lnTo>
                  <a:cubicBezTo>
                    <a:pt x="12463" y="105408"/>
                    <a:pt x="0" y="92934"/>
                    <a:pt x="0" y="77606"/>
                  </a:cubicBezTo>
                  <a:lnTo>
                    <a:pt x="0" y="27803"/>
                  </a:lnTo>
                  <a:cubicBezTo>
                    <a:pt x="0" y="12474"/>
                    <a:pt x="12463" y="0"/>
                    <a:pt x="27778" y="0"/>
                  </a:cubicBezTo>
                  <a:lnTo>
                    <a:pt x="301620" y="0"/>
                  </a:lnTo>
                  <a:cubicBezTo>
                    <a:pt x="316966" y="0"/>
                    <a:pt x="329398" y="12474"/>
                    <a:pt x="329398" y="27803"/>
                  </a:cubicBezTo>
                  <a:lnTo>
                    <a:pt x="329398" y="77606"/>
                  </a:lnTo>
                  <a:cubicBezTo>
                    <a:pt x="329398" y="92934"/>
                    <a:pt x="316966" y="105408"/>
                    <a:pt x="301620" y="10540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B93F09-12F8-D860-CFE6-8BC3B1B7B015}"/>
                </a:ext>
              </a:extLst>
            </p:cNvPr>
            <p:cNvSpPr/>
            <p:nvPr/>
          </p:nvSpPr>
          <p:spPr>
            <a:xfrm>
              <a:off x="1137282" y="4014348"/>
              <a:ext cx="1528097" cy="2671448"/>
            </a:xfrm>
            <a:custGeom>
              <a:avLst/>
              <a:gdLst>
                <a:gd name="connsiteX0" fmla="*/ 1432859 w 1528097"/>
                <a:gd name="connsiteY0" fmla="*/ 2671449 h 2671448"/>
                <a:gd name="connsiteX1" fmla="*/ 95239 w 1528097"/>
                <a:gd name="connsiteY1" fmla="*/ 2671449 h 2671448"/>
                <a:gd name="connsiteX2" fmla="*/ 0 w 1528097"/>
                <a:gd name="connsiteY2" fmla="*/ 2576125 h 2671448"/>
                <a:gd name="connsiteX3" fmla="*/ 0 w 1528097"/>
                <a:gd name="connsiteY3" fmla="*/ 95324 h 2671448"/>
                <a:gd name="connsiteX4" fmla="*/ 95239 w 1528097"/>
                <a:gd name="connsiteY4" fmla="*/ 0 h 2671448"/>
                <a:gd name="connsiteX5" fmla="*/ 1432859 w 1528097"/>
                <a:gd name="connsiteY5" fmla="*/ 0 h 2671448"/>
                <a:gd name="connsiteX6" fmla="*/ 1528097 w 1528097"/>
                <a:gd name="connsiteY6" fmla="*/ 95324 h 2671448"/>
                <a:gd name="connsiteX7" fmla="*/ 1528097 w 1528097"/>
                <a:gd name="connsiteY7" fmla="*/ 2576125 h 2671448"/>
                <a:gd name="connsiteX8" fmla="*/ 1432859 w 1528097"/>
                <a:gd name="connsiteY8" fmla="*/ 2671449 h 26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8097" h="2671448">
                  <a:moveTo>
                    <a:pt x="1432859" y="2671449"/>
                  </a:moveTo>
                  <a:lnTo>
                    <a:pt x="95239" y="2671449"/>
                  </a:lnTo>
                  <a:cubicBezTo>
                    <a:pt x="42845" y="2671449"/>
                    <a:pt x="0" y="2628535"/>
                    <a:pt x="0" y="2576125"/>
                  </a:cubicBezTo>
                  <a:lnTo>
                    <a:pt x="0" y="95324"/>
                  </a:lnTo>
                  <a:cubicBezTo>
                    <a:pt x="0" y="42883"/>
                    <a:pt x="42845" y="0"/>
                    <a:pt x="95239" y="0"/>
                  </a:cubicBezTo>
                  <a:lnTo>
                    <a:pt x="1432859" y="0"/>
                  </a:lnTo>
                  <a:cubicBezTo>
                    <a:pt x="1485221" y="0"/>
                    <a:pt x="1528097" y="42883"/>
                    <a:pt x="1528097" y="95324"/>
                  </a:cubicBezTo>
                  <a:lnTo>
                    <a:pt x="1528097" y="2576125"/>
                  </a:lnTo>
                  <a:cubicBezTo>
                    <a:pt x="1528097" y="2628535"/>
                    <a:pt x="1485221" y="2671449"/>
                    <a:pt x="1432859" y="2671449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B00A8CA-3A8B-2512-22E1-116E856E5DBE}"/>
                </a:ext>
              </a:extLst>
            </p:cNvPr>
            <p:cNvSpPr/>
            <p:nvPr/>
          </p:nvSpPr>
          <p:spPr>
            <a:xfrm>
              <a:off x="1125378" y="4002433"/>
              <a:ext cx="1551907" cy="2695279"/>
            </a:xfrm>
            <a:custGeom>
              <a:avLst/>
              <a:gdLst>
                <a:gd name="connsiteX0" fmla="*/ 107144 w 1551907"/>
                <a:gd name="connsiteY0" fmla="*/ 23831 h 2695279"/>
                <a:gd name="connsiteX1" fmla="*/ 23810 w 1551907"/>
                <a:gd name="connsiteY1" fmla="*/ 107239 h 2695279"/>
                <a:gd name="connsiteX2" fmla="*/ 23810 w 1551907"/>
                <a:gd name="connsiteY2" fmla="*/ 2588041 h 2695279"/>
                <a:gd name="connsiteX3" fmla="*/ 107144 w 1551907"/>
                <a:gd name="connsiteY3" fmla="*/ 2671449 h 2695279"/>
                <a:gd name="connsiteX4" fmla="*/ 1444764 w 1551907"/>
                <a:gd name="connsiteY4" fmla="*/ 2671449 h 2695279"/>
                <a:gd name="connsiteX5" fmla="*/ 1528097 w 1551907"/>
                <a:gd name="connsiteY5" fmla="*/ 2588041 h 2695279"/>
                <a:gd name="connsiteX6" fmla="*/ 1528097 w 1551907"/>
                <a:gd name="connsiteY6" fmla="*/ 107239 h 2695279"/>
                <a:gd name="connsiteX7" fmla="*/ 1444764 w 1551907"/>
                <a:gd name="connsiteY7" fmla="*/ 23831 h 2695279"/>
                <a:gd name="connsiteX8" fmla="*/ 1444764 w 1551907"/>
                <a:gd name="connsiteY8" fmla="*/ 2695280 h 2695279"/>
                <a:gd name="connsiteX9" fmla="*/ 107144 w 1551907"/>
                <a:gd name="connsiteY9" fmla="*/ 2695280 h 2695279"/>
                <a:gd name="connsiteX10" fmla="*/ 0 w 1551907"/>
                <a:gd name="connsiteY10" fmla="*/ 2588041 h 2695279"/>
                <a:gd name="connsiteX11" fmla="*/ 0 w 1551907"/>
                <a:gd name="connsiteY11" fmla="*/ 107239 h 2695279"/>
                <a:gd name="connsiteX12" fmla="*/ 107144 w 1551907"/>
                <a:gd name="connsiteY12" fmla="*/ 0 h 2695279"/>
                <a:gd name="connsiteX13" fmla="*/ 1444764 w 1551907"/>
                <a:gd name="connsiteY13" fmla="*/ 0 h 2695279"/>
                <a:gd name="connsiteX14" fmla="*/ 1551907 w 1551907"/>
                <a:gd name="connsiteY14" fmla="*/ 107239 h 2695279"/>
                <a:gd name="connsiteX15" fmla="*/ 1551907 w 1551907"/>
                <a:gd name="connsiteY15" fmla="*/ 2588041 h 2695279"/>
                <a:gd name="connsiteX16" fmla="*/ 1444764 w 1551907"/>
                <a:gd name="connsiteY16" fmla="*/ 2695280 h 26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1907" h="2695279">
                  <a:moveTo>
                    <a:pt x="107144" y="23831"/>
                  </a:moveTo>
                  <a:cubicBezTo>
                    <a:pt x="61198" y="23831"/>
                    <a:pt x="23810" y="61253"/>
                    <a:pt x="23810" y="107239"/>
                  </a:cubicBezTo>
                  <a:lnTo>
                    <a:pt x="23810" y="2588041"/>
                  </a:lnTo>
                  <a:cubicBezTo>
                    <a:pt x="23810" y="2634027"/>
                    <a:pt x="61198" y="2671449"/>
                    <a:pt x="107144" y="2671449"/>
                  </a:cubicBezTo>
                  <a:lnTo>
                    <a:pt x="1444764" y="2671449"/>
                  </a:lnTo>
                  <a:cubicBezTo>
                    <a:pt x="1490709" y="2671449"/>
                    <a:pt x="1528097" y="2634027"/>
                    <a:pt x="1528097" y="2588041"/>
                  </a:cubicBezTo>
                  <a:lnTo>
                    <a:pt x="1528097" y="107239"/>
                  </a:lnTo>
                  <a:cubicBezTo>
                    <a:pt x="1528097" y="61253"/>
                    <a:pt x="1490709" y="23831"/>
                    <a:pt x="1444764" y="23831"/>
                  </a:cubicBezTo>
                  <a:close/>
                  <a:moveTo>
                    <a:pt x="1444764" y="2695280"/>
                  </a:moveTo>
                  <a:lnTo>
                    <a:pt x="107144" y="2695280"/>
                  </a:lnTo>
                  <a:cubicBezTo>
                    <a:pt x="48053" y="2695280"/>
                    <a:pt x="0" y="2647153"/>
                    <a:pt x="0" y="2588041"/>
                  </a:cubicBezTo>
                  <a:lnTo>
                    <a:pt x="0" y="107239"/>
                  </a:lnTo>
                  <a:cubicBezTo>
                    <a:pt x="0" y="48096"/>
                    <a:pt x="48053" y="0"/>
                    <a:pt x="107144" y="0"/>
                  </a:cubicBezTo>
                  <a:lnTo>
                    <a:pt x="1444764" y="0"/>
                  </a:lnTo>
                  <a:cubicBezTo>
                    <a:pt x="1503823" y="0"/>
                    <a:pt x="1551907" y="48096"/>
                    <a:pt x="1551907" y="107239"/>
                  </a:cubicBezTo>
                  <a:lnTo>
                    <a:pt x="1551907" y="2588041"/>
                  </a:lnTo>
                  <a:cubicBezTo>
                    <a:pt x="1551907" y="2647153"/>
                    <a:pt x="1503823" y="2695280"/>
                    <a:pt x="1444764" y="2695280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B4DD88-4CBB-4B12-CFED-EA0639CD78DF}"/>
                </a:ext>
              </a:extLst>
            </p:cNvPr>
            <p:cNvSpPr/>
            <p:nvPr/>
          </p:nvSpPr>
          <p:spPr>
            <a:xfrm>
              <a:off x="1207285" y="4136698"/>
              <a:ext cx="1388091" cy="2426716"/>
            </a:xfrm>
            <a:custGeom>
              <a:avLst/>
              <a:gdLst>
                <a:gd name="connsiteX0" fmla="*/ 1292853 w 1388091"/>
                <a:gd name="connsiteY0" fmla="*/ 2426717 h 2426716"/>
                <a:gd name="connsiteX1" fmla="*/ 95239 w 1388091"/>
                <a:gd name="connsiteY1" fmla="*/ 2426717 h 2426716"/>
                <a:gd name="connsiteX2" fmla="*/ 0 w 1388091"/>
                <a:gd name="connsiteY2" fmla="*/ 2331393 h 2426716"/>
                <a:gd name="connsiteX3" fmla="*/ 0 w 1388091"/>
                <a:gd name="connsiteY3" fmla="*/ 95324 h 2426716"/>
                <a:gd name="connsiteX4" fmla="*/ 95239 w 1388091"/>
                <a:gd name="connsiteY4" fmla="*/ 0 h 2426716"/>
                <a:gd name="connsiteX5" fmla="*/ 1292853 w 1388091"/>
                <a:gd name="connsiteY5" fmla="*/ 0 h 2426716"/>
                <a:gd name="connsiteX6" fmla="*/ 1388092 w 1388091"/>
                <a:gd name="connsiteY6" fmla="*/ 95324 h 2426716"/>
                <a:gd name="connsiteX7" fmla="*/ 1388092 w 1388091"/>
                <a:gd name="connsiteY7" fmla="*/ 2331393 h 2426716"/>
                <a:gd name="connsiteX8" fmla="*/ 1292853 w 1388091"/>
                <a:gd name="connsiteY8" fmla="*/ 2426717 h 242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091" h="2426716">
                  <a:moveTo>
                    <a:pt x="1292853" y="2426717"/>
                  </a:moveTo>
                  <a:lnTo>
                    <a:pt x="95239" y="2426717"/>
                  </a:lnTo>
                  <a:cubicBezTo>
                    <a:pt x="42845" y="2426717"/>
                    <a:pt x="0" y="2383834"/>
                    <a:pt x="0" y="2331393"/>
                  </a:cubicBezTo>
                  <a:lnTo>
                    <a:pt x="0" y="95324"/>
                  </a:lnTo>
                  <a:cubicBezTo>
                    <a:pt x="0" y="42914"/>
                    <a:pt x="42845" y="0"/>
                    <a:pt x="95239" y="0"/>
                  </a:cubicBezTo>
                  <a:lnTo>
                    <a:pt x="1292853" y="0"/>
                  </a:lnTo>
                  <a:cubicBezTo>
                    <a:pt x="1345247" y="0"/>
                    <a:pt x="1388092" y="42914"/>
                    <a:pt x="1388092" y="95324"/>
                  </a:cubicBezTo>
                  <a:lnTo>
                    <a:pt x="1388092" y="2331393"/>
                  </a:lnTo>
                  <a:cubicBezTo>
                    <a:pt x="1388092" y="2383834"/>
                    <a:pt x="1345247" y="2426717"/>
                    <a:pt x="1292853" y="2426717"/>
                  </a:cubicBezTo>
                </a:path>
              </a:pathLst>
            </a:custGeom>
            <a:solidFill>
              <a:srgbClr val="F7812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9E35DCE-9C8F-ADDA-017A-26E007619222}"/>
                </a:ext>
              </a:extLst>
            </p:cNvPr>
            <p:cNvSpPr/>
            <p:nvPr/>
          </p:nvSpPr>
          <p:spPr>
            <a:xfrm>
              <a:off x="1195380" y="4124783"/>
              <a:ext cx="1411901" cy="2450547"/>
            </a:xfrm>
            <a:custGeom>
              <a:avLst/>
              <a:gdLst>
                <a:gd name="connsiteX0" fmla="*/ 107144 w 1411901"/>
                <a:gd name="connsiteY0" fmla="*/ 23831 h 2450547"/>
                <a:gd name="connsiteX1" fmla="*/ 23810 w 1411901"/>
                <a:gd name="connsiteY1" fmla="*/ 107239 h 2450547"/>
                <a:gd name="connsiteX2" fmla="*/ 23810 w 1411901"/>
                <a:gd name="connsiteY2" fmla="*/ 2343309 h 2450547"/>
                <a:gd name="connsiteX3" fmla="*/ 107144 w 1411901"/>
                <a:gd name="connsiteY3" fmla="*/ 2426717 h 2450547"/>
                <a:gd name="connsiteX4" fmla="*/ 1304758 w 1411901"/>
                <a:gd name="connsiteY4" fmla="*/ 2426717 h 2450547"/>
                <a:gd name="connsiteX5" fmla="*/ 1388092 w 1411901"/>
                <a:gd name="connsiteY5" fmla="*/ 2343309 h 2450547"/>
                <a:gd name="connsiteX6" fmla="*/ 1388092 w 1411901"/>
                <a:gd name="connsiteY6" fmla="*/ 107239 h 2450547"/>
                <a:gd name="connsiteX7" fmla="*/ 1304758 w 1411901"/>
                <a:gd name="connsiteY7" fmla="*/ 23831 h 2450547"/>
                <a:gd name="connsiteX8" fmla="*/ 1304758 w 1411901"/>
                <a:gd name="connsiteY8" fmla="*/ 2450548 h 2450547"/>
                <a:gd name="connsiteX9" fmla="*/ 107144 w 1411901"/>
                <a:gd name="connsiteY9" fmla="*/ 2450548 h 2450547"/>
                <a:gd name="connsiteX10" fmla="*/ 0 w 1411901"/>
                <a:gd name="connsiteY10" fmla="*/ 2343309 h 2450547"/>
                <a:gd name="connsiteX11" fmla="*/ 0 w 1411901"/>
                <a:gd name="connsiteY11" fmla="*/ 107239 h 2450547"/>
                <a:gd name="connsiteX12" fmla="*/ 107144 w 1411901"/>
                <a:gd name="connsiteY12" fmla="*/ 0 h 2450547"/>
                <a:gd name="connsiteX13" fmla="*/ 1304758 w 1411901"/>
                <a:gd name="connsiteY13" fmla="*/ 0 h 2450547"/>
                <a:gd name="connsiteX14" fmla="*/ 1411901 w 1411901"/>
                <a:gd name="connsiteY14" fmla="*/ 107239 h 2450547"/>
                <a:gd name="connsiteX15" fmla="*/ 1411901 w 1411901"/>
                <a:gd name="connsiteY15" fmla="*/ 2343309 h 2450547"/>
                <a:gd name="connsiteX16" fmla="*/ 1304758 w 1411901"/>
                <a:gd name="connsiteY16" fmla="*/ 2450548 h 245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1901" h="2450547">
                  <a:moveTo>
                    <a:pt x="107144" y="23831"/>
                  </a:moveTo>
                  <a:cubicBezTo>
                    <a:pt x="61167" y="23831"/>
                    <a:pt x="23810" y="61253"/>
                    <a:pt x="23810" y="107239"/>
                  </a:cubicBezTo>
                  <a:lnTo>
                    <a:pt x="23810" y="2343309"/>
                  </a:lnTo>
                  <a:cubicBezTo>
                    <a:pt x="23810" y="2389295"/>
                    <a:pt x="61167" y="2426717"/>
                    <a:pt x="107144" y="2426717"/>
                  </a:cubicBezTo>
                  <a:lnTo>
                    <a:pt x="1304758" y="2426717"/>
                  </a:lnTo>
                  <a:cubicBezTo>
                    <a:pt x="1350703" y="2426717"/>
                    <a:pt x="1388092" y="2389295"/>
                    <a:pt x="1388092" y="2343309"/>
                  </a:cubicBezTo>
                  <a:lnTo>
                    <a:pt x="1388092" y="107239"/>
                  </a:lnTo>
                  <a:cubicBezTo>
                    <a:pt x="1388092" y="61253"/>
                    <a:pt x="1350703" y="23831"/>
                    <a:pt x="1304758" y="23831"/>
                  </a:cubicBezTo>
                  <a:close/>
                  <a:moveTo>
                    <a:pt x="1304758" y="2450548"/>
                  </a:moveTo>
                  <a:lnTo>
                    <a:pt x="107144" y="2450548"/>
                  </a:lnTo>
                  <a:cubicBezTo>
                    <a:pt x="48053" y="2450548"/>
                    <a:pt x="0" y="2402452"/>
                    <a:pt x="0" y="2343309"/>
                  </a:cubicBezTo>
                  <a:lnTo>
                    <a:pt x="0" y="107239"/>
                  </a:lnTo>
                  <a:cubicBezTo>
                    <a:pt x="0" y="48127"/>
                    <a:pt x="48053" y="0"/>
                    <a:pt x="107144" y="0"/>
                  </a:cubicBezTo>
                  <a:lnTo>
                    <a:pt x="1304758" y="0"/>
                  </a:lnTo>
                  <a:cubicBezTo>
                    <a:pt x="1363848" y="0"/>
                    <a:pt x="1411901" y="48127"/>
                    <a:pt x="1411901" y="107239"/>
                  </a:cubicBezTo>
                  <a:lnTo>
                    <a:pt x="1411901" y="2343309"/>
                  </a:lnTo>
                  <a:cubicBezTo>
                    <a:pt x="1411901" y="2402452"/>
                    <a:pt x="1363848" y="2450548"/>
                    <a:pt x="1304758" y="245054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805B2C-A1F5-6425-A148-55965953FE67}"/>
                </a:ext>
              </a:extLst>
            </p:cNvPr>
            <p:cNvSpPr/>
            <p:nvPr/>
          </p:nvSpPr>
          <p:spPr>
            <a:xfrm>
              <a:off x="1300261" y="4279467"/>
              <a:ext cx="1202109" cy="611752"/>
            </a:xfrm>
            <a:custGeom>
              <a:avLst/>
              <a:gdLst>
                <a:gd name="connsiteX0" fmla="*/ 1116110 w 1202109"/>
                <a:gd name="connsiteY0" fmla="*/ 611753 h 611752"/>
                <a:gd name="connsiteX1" fmla="*/ 86000 w 1202109"/>
                <a:gd name="connsiteY1" fmla="*/ 611753 h 611752"/>
                <a:gd name="connsiteX2" fmla="*/ 0 w 1202109"/>
                <a:gd name="connsiteY2" fmla="*/ 525707 h 611752"/>
                <a:gd name="connsiteX3" fmla="*/ 0 w 1202109"/>
                <a:gd name="connsiteY3" fmla="*/ 86046 h 611752"/>
                <a:gd name="connsiteX4" fmla="*/ 86000 w 1202109"/>
                <a:gd name="connsiteY4" fmla="*/ 0 h 611752"/>
                <a:gd name="connsiteX5" fmla="*/ 1116110 w 1202109"/>
                <a:gd name="connsiteY5" fmla="*/ 0 h 611752"/>
                <a:gd name="connsiteX6" fmla="*/ 1202110 w 1202109"/>
                <a:gd name="connsiteY6" fmla="*/ 86046 h 611752"/>
                <a:gd name="connsiteX7" fmla="*/ 1202110 w 1202109"/>
                <a:gd name="connsiteY7" fmla="*/ 525707 h 611752"/>
                <a:gd name="connsiteX8" fmla="*/ 1116110 w 1202109"/>
                <a:gd name="connsiteY8" fmla="*/ 611753 h 6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109" h="611752">
                  <a:moveTo>
                    <a:pt x="1116110" y="611753"/>
                  </a:moveTo>
                  <a:lnTo>
                    <a:pt x="86000" y="611753"/>
                  </a:lnTo>
                  <a:cubicBezTo>
                    <a:pt x="38505" y="611753"/>
                    <a:pt x="0" y="573245"/>
                    <a:pt x="0" y="525707"/>
                  </a:cubicBezTo>
                  <a:lnTo>
                    <a:pt x="0" y="86046"/>
                  </a:lnTo>
                  <a:cubicBezTo>
                    <a:pt x="0" y="38508"/>
                    <a:pt x="38505" y="0"/>
                    <a:pt x="86000" y="0"/>
                  </a:cubicBezTo>
                  <a:lnTo>
                    <a:pt x="1116110" y="0"/>
                  </a:lnTo>
                  <a:cubicBezTo>
                    <a:pt x="1163605" y="0"/>
                    <a:pt x="1202110" y="38508"/>
                    <a:pt x="1202110" y="86046"/>
                  </a:cubicBezTo>
                  <a:lnTo>
                    <a:pt x="1202110" y="525707"/>
                  </a:lnTo>
                  <a:cubicBezTo>
                    <a:pt x="1202110" y="573245"/>
                    <a:pt x="1163605" y="611753"/>
                    <a:pt x="1116110" y="611753"/>
                  </a:cubicBezTo>
                </a:path>
              </a:pathLst>
            </a:custGeom>
            <a:solidFill>
              <a:srgbClr val="2EDAE2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B98632-608A-A746-4D12-17E66F5EA1D3}"/>
                </a:ext>
              </a:extLst>
            </p:cNvPr>
            <p:cNvSpPr/>
            <p:nvPr/>
          </p:nvSpPr>
          <p:spPr>
            <a:xfrm>
              <a:off x="1288387" y="4267551"/>
              <a:ext cx="1225888" cy="635583"/>
            </a:xfrm>
            <a:custGeom>
              <a:avLst/>
              <a:gdLst>
                <a:gd name="connsiteX0" fmla="*/ 97874 w 1225888"/>
                <a:gd name="connsiteY0" fmla="*/ 23831 h 635583"/>
                <a:gd name="connsiteX1" fmla="*/ 23810 w 1225888"/>
                <a:gd name="connsiteY1" fmla="*/ 97961 h 635583"/>
                <a:gd name="connsiteX2" fmla="*/ 23810 w 1225888"/>
                <a:gd name="connsiteY2" fmla="*/ 537622 h 635583"/>
                <a:gd name="connsiteX3" fmla="*/ 97874 w 1225888"/>
                <a:gd name="connsiteY3" fmla="*/ 611753 h 635583"/>
                <a:gd name="connsiteX4" fmla="*/ 1127983 w 1225888"/>
                <a:gd name="connsiteY4" fmla="*/ 611753 h 635583"/>
                <a:gd name="connsiteX5" fmla="*/ 1202079 w 1225888"/>
                <a:gd name="connsiteY5" fmla="*/ 537622 h 635583"/>
                <a:gd name="connsiteX6" fmla="*/ 1202079 w 1225888"/>
                <a:gd name="connsiteY6" fmla="*/ 97961 h 635583"/>
                <a:gd name="connsiteX7" fmla="*/ 1127983 w 1225888"/>
                <a:gd name="connsiteY7" fmla="*/ 23831 h 635583"/>
                <a:gd name="connsiteX8" fmla="*/ 1127983 w 1225888"/>
                <a:gd name="connsiteY8" fmla="*/ 635583 h 635583"/>
                <a:gd name="connsiteX9" fmla="*/ 97874 w 1225888"/>
                <a:gd name="connsiteY9" fmla="*/ 635583 h 635583"/>
                <a:gd name="connsiteX10" fmla="*/ 0 w 1225888"/>
                <a:gd name="connsiteY10" fmla="*/ 537622 h 635583"/>
                <a:gd name="connsiteX11" fmla="*/ 0 w 1225888"/>
                <a:gd name="connsiteY11" fmla="*/ 97961 h 635583"/>
                <a:gd name="connsiteX12" fmla="*/ 97874 w 1225888"/>
                <a:gd name="connsiteY12" fmla="*/ 0 h 635583"/>
                <a:gd name="connsiteX13" fmla="*/ 1127983 w 1225888"/>
                <a:gd name="connsiteY13" fmla="*/ 0 h 635583"/>
                <a:gd name="connsiteX14" fmla="*/ 1225888 w 1225888"/>
                <a:gd name="connsiteY14" fmla="*/ 97961 h 635583"/>
                <a:gd name="connsiteX15" fmla="*/ 1225888 w 1225888"/>
                <a:gd name="connsiteY15" fmla="*/ 537622 h 635583"/>
                <a:gd name="connsiteX16" fmla="*/ 1127983 w 1225888"/>
                <a:gd name="connsiteY16" fmla="*/ 635583 h 63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5888" h="635583">
                  <a:moveTo>
                    <a:pt x="97874" y="23831"/>
                  </a:moveTo>
                  <a:cubicBezTo>
                    <a:pt x="57013" y="23831"/>
                    <a:pt x="23810" y="57064"/>
                    <a:pt x="23810" y="97961"/>
                  </a:cubicBezTo>
                  <a:lnTo>
                    <a:pt x="23810" y="537622"/>
                  </a:lnTo>
                  <a:cubicBezTo>
                    <a:pt x="23810" y="578489"/>
                    <a:pt x="57013" y="611753"/>
                    <a:pt x="97874" y="611753"/>
                  </a:cubicBezTo>
                  <a:lnTo>
                    <a:pt x="1127983" y="611753"/>
                  </a:lnTo>
                  <a:cubicBezTo>
                    <a:pt x="1168844" y="611753"/>
                    <a:pt x="1202079" y="578489"/>
                    <a:pt x="1202079" y="537622"/>
                  </a:cubicBezTo>
                  <a:lnTo>
                    <a:pt x="1202079" y="97961"/>
                  </a:lnTo>
                  <a:cubicBezTo>
                    <a:pt x="1202079" y="57064"/>
                    <a:pt x="1168844" y="23831"/>
                    <a:pt x="1127983" y="23831"/>
                  </a:cubicBezTo>
                  <a:close/>
                  <a:moveTo>
                    <a:pt x="1127983" y="635583"/>
                  </a:moveTo>
                  <a:lnTo>
                    <a:pt x="97874" y="635583"/>
                  </a:lnTo>
                  <a:cubicBezTo>
                    <a:pt x="43899" y="635583"/>
                    <a:pt x="0" y="591645"/>
                    <a:pt x="0" y="537622"/>
                  </a:cubicBezTo>
                  <a:lnTo>
                    <a:pt x="0" y="97961"/>
                  </a:lnTo>
                  <a:cubicBezTo>
                    <a:pt x="0" y="43938"/>
                    <a:pt x="43899" y="0"/>
                    <a:pt x="97874" y="0"/>
                  </a:cubicBezTo>
                  <a:lnTo>
                    <a:pt x="1127983" y="0"/>
                  </a:lnTo>
                  <a:cubicBezTo>
                    <a:pt x="1181989" y="0"/>
                    <a:pt x="1225888" y="43938"/>
                    <a:pt x="1225888" y="97961"/>
                  </a:cubicBezTo>
                  <a:lnTo>
                    <a:pt x="1225888" y="537622"/>
                  </a:lnTo>
                  <a:cubicBezTo>
                    <a:pt x="1225888" y="591645"/>
                    <a:pt x="1181989" y="635583"/>
                    <a:pt x="1127983" y="635583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DB3531-12AA-1C36-19C4-203DBCD10FFB}"/>
                </a:ext>
              </a:extLst>
            </p:cNvPr>
            <p:cNvSpPr/>
            <p:nvPr/>
          </p:nvSpPr>
          <p:spPr>
            <a:xfrm>
              <a:off x="1789537" y="4304694"/>
              <a:ext cx="696277" cy="565797"/>
            </a:xfrm>
            <a:custGeom>
              <a:avLst/>
              <a:gdLst>
                <a:gd name="connsiteX0" fmla="*/ 696278 w 696277"/>
                <a:gd name="connsiteY0" fmla="*/ 79560 h 565797"/>
                <a:gd name="connsiteX1" fmla="*/ 696278 w 696277"/>
                <a:gd name="connsiteY1" fmla="*/ 486237 h 565797"/>
                <a:gd name="connsiteX2" fmla="*/ 613130 w 696277"/>
                <a:gd name="connsiteY2" fmla="*/ 565797 h 565797"/>
                <a:gd name="connsiteX3" fmla="*/ 0 w 696277"/>
                <a:gd name="connsiteY3" fmla="*/ 565797 h 565797"/>
                <a:gd name="connsiteX4" fmla="*/ 5053 w 696277"/>
                <a:gd name="connsiteY4" fmla="*/ 554782 h 565797"/>
                <a:gd name="connsiteX5" fmla="*/ 35094 w 696277"/>
                <a:gd name="connsiteY5" fmla="*/ 488875 h 565797"/>
                <a:gd name="connsiteX6" fmla="*/ 252947 w 696277"/>
                <a:gd name="connsiteY6" fmla="*/ 11016 h 565797"/>
                <a:gd name="connsiteX7" fmla="*/ 257938 w 696277"/>
                <a:gd name="connsiteY7" fmla="*/ 0 h 565797"/>
                <a:gd name="connsiteX8" fmla="*/ 613130 w 696277"/>
                <a:gd name="connsiteY8" fmla="*/ 0 h 565797"/>
                <a:gd name="connsiteX9" fmla="*/ 696278 w 696277"/>
                <a:gd name="connsiteY9" fmla="*/ 79560 h 56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277" h="565797">
                  <a:moveTo>
                    <a:pt x="696278" y="79560"/>
                  </a:moveTo>
                  <a:lnTo>
                    <a:pt x="696278" y="486237"/>
                  </a:lnTo>
                  <a:cubicBezTo>
                    <a:pt x="696278" y="530175"/>
                    <a:pt x="659044" y="565797"/>
                    <a:pt x="613130" y="565797"/>
                  </a:cubicBezTo>
                  <a:lnTo>
                    <a:pt x="0" y="565797"/>
                  </a:lnTo>
                  <a:lnTo>
                    <a:pt x="5053" y="554782"/>
                  </a:lnTo>
                  <a:lnTo>
                    <a:pt x="35094" y="488875"/>
                  </a:lnTo>
                  <a:lnTo>
                    <a:pt x="252947" y="11016"/>
                  </a:lnTo>
                  <a:lnTo>
                    <a:pt x="257938" y="0"/>
                  </a:lnTo>
                  <a:lnTo>
                    <a:pt x="613130" y="0"/>
                  </a:lnTo>
                  <a:cubicBezTo>
                    <a:pt x="659044" y="0"/>
                    <a:pt x="696278" y="35622"/>
                    <a:pt x="696278" y="79560"/>
                  </a:cubicBezTo>
                </a:path>
              </a:pathLst>
            </a:custGeom>
            <a:solidFill>
              <a:srgbClr val="04B5A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781E4C-C5BC-D98A-E105-CDEA79166EED}"/>
                </a:ext>
              </a:extLst>
            </p:cNvPr>
            <p:cNvSpPr/>
            <p:nvPr/>
          </p:nvSpPr>
          <p:spPr>
            <a:xfrm>
              <a:off x="1784546" y="4293678"/>
              <a:ext cx="712802" cy="587828"/>
            </a:xfrm>
            <a:custGeom>
              <a:avLst/>
              <a:gdLst>
                <a:gd name="connsiteX0" fmla="*/ 618121 w 712802"/>
                <a:gd name="connsiteY0" fmla="*/ 0 h 587828"/>
                <a:gd name="connsiteX1" fmla="*/ 267921 w 712802"/>
                <a:gd name="connsiteY1" fmla="*/ 0 h 587828"/>
                <a:gd name="connsiteX2" fmla="*/ 257938 w 712802"/>
                <a:gd name="connsiteY2" fmla="*/ 22031 h 587828"/>
                <a:gd name="connsiteX3" fmla="*/ 618121 w 712802"/>
                <a:gd name="connsiteY3" fmla="*/ 22031 h 587828"/>
                <a:gd name="connsiteX4" fmla="*/ 689768 w 712802"/>
                <a:gd name="connsiteY4" fmla="*/ 90576 h 587828"/>
                <a:gd name="connsiteX5" fmla="*/ 689768 w 712802"/>
                <a:gd name="connsiteY5" fmla="*/ 497253 h 587828"/>
                <a:gd name="connsiteX6" fmla="*/ 618121 w 712802"/>
                <a:gd name="connsiteY6" fmla="*/ 565797 h 587828"/>
                <a:gd name="connsiteX7" fmla="*/ 10045 w 712802"/>
                <a:gd name="connsiteY7" fmla="*/ 565797 h 587828"/>
                <a:gd name="connsiteX8" fmla="*/ 4991 w 712802"/>
                <a:gd name="connsiteY8" fmla="*/ 576813 h 587828"/>
                <a:gd name="connsiteX9" fmla="*/ 0 w 712802"/>
                <a:gd name="connsiteY9" fmla="*/ 587829 h 587828"/>
                <a:gd name="connsiteX10" fmla="*/ 618121 w 712802"/>
                <a:gd name="connsiteY10" fmla="*/ 587829 h 587828"/>
                <a:gd name="connsiteX11" fmla="*/ 712802 w 712802"/>
                <a:gd name="connsiteY11" fmla="*/ 497253 h 587828"/>
                <a:gd name="connsiteX12" fmla="*/ 712802 w 712802"/>
                <a:gd name="connsiteY12" fmla="*/ 90576 h 587828"/>
                <a:gd name="connsiteX13" fmla="*/ 618121 w 712802"/>
                <a:gd name="connsiteY13" fmla="*/ 0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2802" h="587828">
                  <a:moveTo>
                    <a:pt x="618121" y="0"/>
                  </a:moveTo>
                  <a:lnTo>
                    <a:pt x="267921" y="0"/>
                  </a:lnTo>
                  <a:lnTo>
                    <a:pt x="257938" y="22031"/>
                  </a:lnTo>
                  <a:lnTo>
                    <a:pt x="618121" y="22031"/>
                  </a:lnTo>
                  <a:cubicBezTo>
                    <a:pt x="657680" y="22031"/>
                    <a:pt x="689768" y="52813"/>
                    <a:pt x="689768" y="90576"/>
                  </a:cubicBezTo>
                  <a:lnTo>
                    <a:pt x="689768" y="497253"/>
                  </a:lnTo>
                  <a:cubicBezTo>
                    <a:pt x="689768" y="535078"/>
                    <a:pt x="657680" y="565797"/>
                    <a:pt x="618121" y="565797"/>
                  </a:cubicBezTo>
                  <a:lnTo>
                    <a:pt x="10045" y="565797"/>
                  </a:lnTo>
                  <a:lnTo>
                    <a:pt x="4991" y="576813"/>
                  </a:lnTo>
                  <a:lnTo>
                    <a:pt x="0" y="587829"/>
                  </a:lnTo>
                  <a:lnTo>
                    <a:pt x="618121" y="587829"/>
                  </a:lnTo>
                  <a:cubicBezTo>
                    <a:pt x="670329" y="587829"/>
                    <a:pt x="712802" y="547211"/>
                    <a:pt x="712802" y="497253"/>
                  </a:cubicBezTo>
                  <a:lnTo>
                    <a:pt x="712802" y="90576"/>
                  </a:lnTo>
                  <a:cubicBezTo>
                    <a:pt x="712802" y="40618"/>
                    <a:pt x="670329" y="0"/>
                    <a:pt x="618121" y="0"/>
                  </a:cubicBezTo>
                </a:path>
              </a:pathLst>
            </a:custGeom>
            <a:solidFill>
              <a:srgbClr val="04B5A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D76DB0-65EE-D136-4F44-03E1E87431C8}"/>
                </a:ext>
              </a:extLst>
            </p:cNvPr>
            <p:cNvSpPr/>
            <p:nvPr/>
          </p:nvSpPr>
          <p:spPr>
            <a:xfrm>
              <a:off x="1361397" y="5033987"/>
              <a:ext cx="1018731" cy="1019608"/>
            </a:xfrm>
            <a:custGeom>
              <a:avLst/>
              <a:gdLst>
                <a:gd name="connsiteX0" fmla="*/ 1018732 w 1018731"/>
                <a:gd name="connsiteY0" fmla="*/ 509789 h 1019608"/>
                <a:gd name="connsiteX1" fmla="*/ 509366 w 1018731"/>
                <a:gd name="connsiteY1" fmla="*/ 1019608 h 1019608"/>
                <a:gd name="connsiteX2" fmla="*/ 0 w 1018731"/>
                <a:gd name="connsiteY2" fmla="*/ 509789 h 1019608"/>
                <a:gd name="connsiteX3" fmla="*/ 509366 w 1018731"/>
                <a:gd name="connsiteY3" fmla="*/ 0 h 1019608"/>
                <a:gd name="connsiteX4" fmla="*/ 1018732 w 1018731"/>
                <a:gd name="connsiteY4" fmla="*/ 509789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8731" h="1019608">
                  <a:moveTo>
                    <a:pt x="1018732" y="509789"/>
                  </a:moveTo>
                  <a:cubicBezTo>
                    <a:pt x="1018732" y="791353"/>
                    <a:pt x="790680" y="1019608"/>
                    <a:pt x="509366" y="1019608"/>
                  </a:cubicBezTo>
                  <a:cubicBezTo>
                    <a:pt x="228052" y="1019608"/>
                    <a:pt x="0" y="791353"/>
                    <a:pt x="0" y="509789"/>
                  </a:cubicBezTo>
                  <a:cubicBezTo>
                    <a:pt x="0" y="228255"/>
                    <a:pt x="228052" y="0"/>
                    <a:pt x="509366" y="0"/>
                  </a:cubicBezTo>
                  <a:cubicBezTo>
                    <a:pt x="790680" y="0"/>
                    <a:pt x="1018732" y="228255"/>
                    <a:pt x="1018732" y="509789"/>
                  </a:cubicBezTo>
                </a:path>
              </a:pathLst>
            </a:custGeom>
            <a:solidFill>
              <a:srgbClr val="2EDAE2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34B7FC-71DD-D237-F345-314D2ECE7AAA}"/>
                </a:ext>
              </a:extLst>
            </p:cNvPr>
            <p:cNvSpPr/>
            <p:nvPr/>
          </p:nvSpPr>
          <p:spPr>
            <a:xfrm>
              <a:off x="1349492" y="5022072"/>
              <a:ext cx="1042541" cy="1043439"/>
            </a:xfrm>
            <a:custGeom>
              <a:avLst/>
              <a:gdLst>
                <a:gd name="connsiteX0" fmla="*/ 521271 w 1042541"/>
                <a:gd name="connsiteY0" fmla="*/ 23831 h 1043439"/>
                <a:gd name="connsiteX1" fmla="*/ 23810 w 1042541"/>
                <a:gd name="connsiteY1" fmla="*/ 521704 h 1043439"/>
                <a:gd name="connsiteX2" fmla="*/ 521271 w 1042541"/>
                <a:gd name="connsiteY2" fmla="*/ 1019608 h 1043439"/>
                <a:gd name="connsiteX3" fmla="*/ 1018732 w 1042541"/>
                <a:gd name="connsiteY3" fmla="*/ 521704 h 1043439"/>
                <a:gd name="connsiteX4" fmla="*/ 521271 w 1042541"/>
                <a:gd name="connsiteY4" fmla="*/ 23831 h 1043439"/>
                <a:gd name="connsiteX5" fmla="*/ 521271 w 1042541"/>
                <a:gd name="connsiteY5" fmla="*/ 1043439 h 1043439"/>
                <a:gd name="connsiteX6" fmla="*/ 0 w 1042541"/>
                <a:gd name="connsiteY6" fmla="*/ 521704 h 1043439"/>
                <a:gd name="connsiteX7" fmla="*/ 521271 w 1042541"/>
                <a:gd name="connsiteY7" fmla="*/ 0 h 1043439"/>
                <a:gd name="connsiteX8" fmla="*/ 1042541 w 1042541"/>
                <a:gd name="connsiteY8" fmla="*/ 521704 h 1043439"/>
                <a:gd name="connsiteX9" fmla="*/ 521271 w 1042541"/>
                <a:gd name="connsiteY9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541" h="1043439">
                  <a:moveTo>
                    <a:pt x="521271" y="23831"/>
                  </a:moveTo>
                  <a:cubicBezTo>
                    <a:pt x="246963" y="23831"/>
                    <a:pt x="23810" y="247183"/>
                    <a:pt x="23810" y="521704"/>
                  </a:cubicBezTo>
                  <a:cubicBezTo>
                    <a:pt x="23810" y="796256"/>
                    <a:pt x="246963" y="1019608"/>
                    <a:pt x="521271" y="1019608"/>
                  </a:cubicBezTo>
                  <a:cubicBezTo>
                    <a:pt x="795578" y="1019608"/>
                    <a:pt x="1018732" y="796256"/>
                    <a:pt x="1018732" y="521704"/>
                  </a:cubicBezTo>
                  <a:cubicBezTo>
                    <a:pt x="1018732" y="247183"/>
                    <a:pt x="795578" y="23831"/>
                    <a:pt x="521271" y="23831"/>
                  </a:cubicBezTo>
                  <a:moveTo>
                    <a:pt x="521271" y="1043439"/>
                  </a:moveTo>
                  <a:cubicBezTo>
                    <a:pt x="233849" y="1043439"/>
                    <a:pt x="0" y="809412"/>
                    <a:pt x="0" y="521704"/>
                  </a:cubicBezTo>
                  <a:cubicBezTo>
                    <a:pt x="0" y="234027"/>
                    <a:pt x="233849" y="0"/>
                    <a:pt x="521271" y="0"/>
                  </a:cubicBezTo>
                  <a:cubicBezTo>
                    <a:pt x="808692" y="0"/>
                    <a:pt x="1042541" y="234027"/>
                    <a:pt x="1042541" y="521704"/>
                  </a:cubicBezTo>
                  <a:cubicBezTo>
                    <a:pt x="1042541" y="809412"/>
                    <a:pt x="808692" y="1043439"/>
                    <a:pt x="521271" y="1043439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6D30FE-4332-D7BA-47A3-9058AC00C7A9}"/>
                </a:ext>
              </a:extLst>
            </p:cNvPr>
            <p:cNvSpPr/>
            <p:nvPr/>
          </p:nvSpPr>
          <p:spPr>
            <a:xfrm>
              <a:off x="1756458" y="5033987"/>
              <a:ext cx="224114" cy="1019608"/>
            </a:xfrm>
            <a:custGeom>
              <a:avLst/>
              <a:gdLst>
                <a:gd name="connsiteX0" fmla="*/ 188400 w 224114"/>
                <a:gd name="connsiteY0" fmla="*/ 1019608 h 1019608"/>
                <a:gd name="connsiteX1" fmla="*/ 35715 w 224114"/>
                <a:gd name="connsiteY1" fmla="*/ 1019608 h 1019608"/>
                <a:gd name="connsiteX2" fmla="*/ 0 w 224114"/>
                <a:gd name="connsiteY2" fmla="*/ 983862 h 1019608"/>
                <a:gd name="connsiteX3" fmla="*/ 0 w 224114"/>
                <a:gd name="connsiteY3" fmla="*/ 35746 h 1019608"/>
                <a:gd name="connsiteX4" fmla="*/ 35715 w 224114"/>
                <a:gd name="connsiteY4" fmla="*/ 0 h 1019608"/>
                <a:gd name="connsiteX5" fmla="*/ 188400 w 224114"/>
                <a:gd name="connsiteY5" fmla="*/ 0 h 1019608"/>
                <a:gd name="connsiteX6" fmla="*/ 224115 w 224114"/>
                <a:gd name="connsiteY6" fmla="*/ 35746 h 1019608"/>
                <a:gd name="connsiteX7" fmla="*/ 224115 w 224114"/>
                <a:gd name="connsiteY7" fmla="*/ 983862 h 1019608"/>
                <a:gd name="connsiteX8" fmla="*/ 188400 w 224114"/>
                <a:gd name="connsiteY8" fmla="*/ 1019608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14" h="1019608">
                  <a:moveTo>
                    <a:pt x="188400" y="1019608"/>
                  </a:moveTo>
                  <a:lnTo>
                    <a:pt x="35715" y="1019608"/>
                  </a:lnTo>
                  <a:cubicBezTo>
                    <a:pt x="16059" y="1019608"/>
                    <a:pt x="0" y="1003535"/>
                    <a:pt x="0" y="983862"/>
                  </a:cubicBezTo>
                  <a:lnTo>
                    <a:pt x="0" y="35746"/>
                  </a:lnTo>
                  <a:cubicBezTo>
                    <a:pt x="0" y="16073"/>
                    <a:pt x="16059" y="0"/>
                    <a:pt x="35715" y="0"/>
                  </a:cubicBezTo>
                  <a:lnTo>
                    <a:pt x="188400" y="0"/>
                  </a:lnTo>
                  <a:cubicBezTo>
                    <a:pt x="208056" y="0"/>
                    <a:pt x="224115" y="16073"/>
                    <a:pt x="224115" y="35746"/>
                  </a:cubicBezTo>
                  <a:lnTo>
                    <a:pt x="224115" y="983862"/>
                  </a:lnTo>
                  <a:cubicBezTo>
                    <a:pt x="224115" y="1003535"/>
                    <a:pt x="208056" y="1019608"/>
                    <a:pt x="188400" y="1019608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B1B758-5309-AB80-0219-F0CA1C3D9176}"/>
                </a:ext>
              </a:extLst>
            </p:cNvPr>
            <p:cNvSpPr/>
            <p:nvPr/>
          </p:nvSpPr>
          <p:spPr>
            <a:xfrm>
              <a:off x="1744553" y="5022072"/>
              <a:ext cx="247924" cy="1043439"/>
            </a:xfrm>
            <a:custGeom>
              <a:avLst/>
              <a:gdLst>
                <a:gd name="connsiteX0" fmla="*/ 47619 w 247924"/>
                <a:gd name="connsiteY0" fmla="*/ 23831 h 1043439"/>
                <a:gd name="connsiteX1" fmla="*/ 23810 w 247924"/>
                <a:gd name="connsiteY1" fmla="*/ 47662 h 1043439"/>
                <a:gd name="connsiteX2" fmla="*/ 23810 w 247924"/>
                <a:gd name="connsiteY2" fmla="*/ 995777 h 1043439"/>
                <a:gd name="connsiteX3" fmla="*/ 47619 w 247924"/>
                <a:gd name="connsiteY3" fmla="*/ 1019608 h 1043439"/>
                <a:gd name="connsiteX4" fmla="*/ 200305 w 247924"/>
                <a:gd name="connsiteY4" fmla="*/ 1019608 h 1043439"/>
                <a:gd name="connsiteX5" fmla="*/ 224115 w 247924"/>
                <a:gd name="connsiteY5" fmla="*/ 995777 h 1043439"/>
                <a:gd name="connsiteX6" fmla="*/ 224115 w 247924"/>
                <a:gd name="connsiteY6" fmla="*/ 47662 h 1043439"/>
                <a:gd name="connsiteX7" fmla="*/ 200305 w 247924"/>
                <a:gd name="connsiteY7" fmla="*/ 23831 h 1043439"/>
                <a:gd name="connsiteX8" fmla="*/ 47619 w 247924"/>
                <a:gd name="connsiteY8" fmla="*/ 23831 h 1043439"/>
                <a:gd name="connsiteX9" fmla="*/ 200305 w 247924"/>
                <a:gd name="connsiteY9" fmla="*/ 1043439 h 1043439"/>
                <a:gd name="connsiteX10" fmla="*/ 47619 w 247924"/>
                <a:gd name="connsiteY10" fmla="*/ 1043439 h 1043439"/>
                <a:gd name="connsiteX11" fmla="*/ 0 w 247924"/>
                <a:gd name="connsiteY11" fmla="*/ 995777 h 1043439"/>
                <a:gd name="connsiteX12" fmla="*/ 0 w 247924"/>
                <a:gd name="connsiteY12" fmla="*/ 47662 h 1043439"/>
                <a:gd name="connsiteX13" fmla="*/ 47619 w 247924"/>
                <a:gd name="connsiteY13" fmla="*/ 0 h 1043439"/>
                <a:gd name="connsiteX14" fmla="*/ 200305 w 247924"/>
                <a:gd name="connsiteY14" fmla="*/ 0 h 1043439"/>
                <a:gd name="connsiteX15" fmla="*/ 247924 w 247924"/>
                <a:gd name="connsiteY15" fmla="*/ 47662 h 1043439"/>
                <a:gd name="connsiteX16" fmla="*/ 247924 w 247924"/>
                <a:gd name="connsiteY16" fmla="*/ 995777 h 1043439"/>
                <a:gd name="connsiteX17" fmla="*/ 200305 w 247924"/>
                <a:gd name="connsiteY17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7924" h="1043439">
                  <a:moveTo>
                    <a:pt x="47619" y="23831"/>
                  </a:moveTo>
                  <a:cubicBezTo>
                    <a:pt x="34474" y="23831"/>
                    <a:pt x="23810" y="34505"/>
                    <a:pt x="23810" y="47662"/>
                  </a:cubicBezTo>
                  <a:lnTo>
                    <a:pt x="23810" y="995777"/>
                  </a:lnTo>
                  <a:cubicBezTo>
                    <a:pt x="23810" y="1008934"/>
                    <a:pt x="34474" y="1019608"/>
                    <a:pt x="47619" y="1019608"/>
                  </a:cubicBezTo>
                  <a:lnTo>
                    <a:pt x="200305" y="1019608"/>
                  </a:lnTo>
                  <a:cubicBezTo>
                    <a:pt x="213419" y="1019608"/>
                    <a:pt x="224115" y="1008934"/>
                    <a:pt x="224115" y="995777"/>
                  </a:cubicBezTo>
                  <a:lnTo>
                    <a:pt x="224115" y="47662"/>
                  </a:lnTo>
                  <a:cubicBezTo>
                    <a:pt x="224115" y="34505"/>
                    <a:pt x="213419" y="23831"/>
                    <a:pt x="200305" y="23831"/>
                  </a:cubicBezTo>
                  <a:lnTo>
                    <a:pt x="47619" y="23831"/>
                  </a:lnTo>
                  <a:moveTo>
                    <a:pt x="200305" y="1043439"/>
                  </a:moveTo>
                  <a:lnTo>
                    <a:pt x="47619" y="1043439"/>
                  </a:lnTo>
                  <a:cubicBezTo>
                    <a:pt x="21361" y="1043439"/>
                    <a:pt x="0" y="1022060"/>
                    <a:pt x="0" y="995777"/>
                  </a:cubicBezTo>
                  <a:lnTo>
                    <a:pt x="0" y="47662"/>
                  </a:lnTo>
                  <a:cubicBezTo>
                    <a:pt x="0" y="21380"/>
                    <a:pt x="21361" y="0"/>
                    <a:pt x="47619" y="0"/>
                  </a:cubicBezTo>
                  <a:lnTo>
                    <a:pt x="200305" y="0"/>
                  </a:lnTo>
                  <a:cubicBezTo>
                    <a:pt x="226564" y="0"/>
                    <a:pt x="247924" y="21380"/>
                    <a:pt x="247924" y="47662"/>
                  </a:cubicBezTo>
                  <a:lnTo>
                    <a:pt x="247924" y="995777"/>
                  </a:lnTo>
                  <a:cubicBezTo>
                    <a:pt x="247924" y="1022060"/>
                    <a:pt x="226564" y="1043439"/>
                    <a:pt x="200305" y="1043439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8EF1280-1F32-067A-609F-EC9E074F0C90}"/>
                </a:ext>
              </a:extLst>
            </p:cNvPr>
            <p:cNvSpPr/>
            <p:nvPr/>
          </p:nvSpPr>
          <p:spPr>
            <a:xfrm>
              <a:off x="1992105" y="5063776"/>
              <a:ext cx="365081" cy="959968"/>
            </a:xfrm>
            <a:custGeom>
              <a:avLst/>
              <a:gdLst>
                <a:gd name="connsiteX0" fmla="*/ 0 w 365081"/>
                <a:gd name="connsiteY0" fmla="*/ 959969 h 959968"/>
                <a:gd name="connsiteX1" fmla="*/ 372 w 365081"/>
                <a:gd name="connsiteY1" fmla="*/ 954073 h 959968"/>
                <a:gd name="connsiteX2" fmla="*/ 372 w 365081"/>
                <a:gd name="connsiteY2" fmla="*/ 5958 h 959968"/>
                <a:gd name="connsiteX3" fmla="*/ 0 w 365081"/>
                <a:gd name="connsiteY3" fmla="*/ 0 h 959968"/>
                <a:gd name="connsiteX4" fmla="*/ 365082 w 365081"/>
                <a:gd name="connsiteY4" fmla="*/ 480000 h 959968"/>
                <a:gd name="connsiteX5" fmla="*/ 0 w 365081"/>
                <a:gd name="connsiteY5" fmla="*/ 959969 h 9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081" h="959968">
                  <a:moveTo>
                    <a:pt x="0" y="959969"/>
                  </a:moveTo>
                  <a:cubicBezTo>
                    <a:pt x="248" y="958045"/>
                    <a:pt x="372" y="956059"/>
                    <a:pt x="372" y="954073"/>
                  </a:cubicBezTo>
                  <a:lnTo>
                    <a:pt x="372" y="5958"/>
                  </a:lnTo>
                  <a:cubicBezTo>
                    <a:pt x="372" y="3941"/>
                    <a:pt x="248" y="1955"/>
                    <a:pt x="0" y="0"/>
                  </a:cubicBezTo>
                  <a:cubicBezTo>
                    <a:pt x="210257" y="58119"/>
                    <a:pt x="365082" y="251310"/>
                    <a:pt x="365082" y="480000"/>
                  </a:cubicBezTo>
                  <a:cubicBezTo>
                    <a:pt x="365082" y="708659"/>
                    <a:pt x="210257" y="901881"/>
                    <a:pt x="0" y="959969"/>
                  </a:cubicBezTo>
                </a:path>
              </a:pathLst>
            </a:custGeom>
            <a:solidFill>
              <a:srgbClr val="1BC0D1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AB74D8-1EC6-240B-B85D-3419E66CF790}"/>
                </a:ext>
              </a:extLst>
            </p:cNvPr>
            <p:cNvSpPr/>
            <p:nvPr/>
          </p:nvSpPr>
          <p:spPr>
            <a:xfrm>
              <a:off x="1972171" y="5058718"/>
              <a:ext cx="20306" cy="970084"/>
            </a:xfrm>
            <a:custGeom>
              <a:avLst/>
              <a:gdLst>
                <a:gd name="connsiteX0" fmla="*/ 0 w 20306"/>
                <a:gd name="connsiteY0" fmla="*/ 970085 h 970084"/>
                <a:gd name="connsiteX1" fmla="*/ 1364 w 20306"/>
                <a:gd name="connsiteY1" fmla="*/ 959131 h 970084"/>
                <a:gd name="connsiteX2" fmla="*/ 1364 w 20306"/>
                <a:gd name="connsiteY2" fmla="*/ 10985 h 970084"/>
                <a:gd name="connsiteX3" fmla="*/ 0 w 20306"/>
                <a:gd name="connsiteY3" fmla="*/ 0 h 970084"/>
                <a:gd name="connsiteX4" fmla="*/ 19934 w 20306"/>
                <a:gd name="connsiteY4" fmla="*/ 5058 h 970084"/>
                <a:gd name="connsiteX5" fmla="*/ 20306 w 20306"/>
                <a:gd name="connsiteY5" fmla="*/ 11016 h 970084"/>
                <a:gd name="connsiteX6" fmla="*/ 20306 w 20306"/>
                <a:gd name="connsiteY6" fmla="*/ 959131 h 970084"/>
                <a:gd name="connsiteX7" fmla="*/ 19934 w 20306"/>
                <a:gd name="connsiteY7" fmla="*/ 965027 h 970084"/>
                <a:gd name="connsiteX8" fmla="*/ 0 w 20306"/>
                <a:gd name="connsiteY8" fmla="*/ 970085 h 97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06" h="970084">
                  <a:moveTo>
                    <a:pt x="0" y="970085"/>
                  </a:moveTo>
                  <a:cubicBezTo>
                    <a:pt x="868" y="966578"/>
                    <a:pt x="1364" y="962855"/>
                    <a:pt x="1364" y="959131"/>
                  </a:cubicBezTo>
                  <a:lnTo>
                    <a:pt x="1364" y="10985"/>
                  </a:lnTo>
                  <a:cubicBezTo>
                    <a:pt x="1364" y="7230"/>
                    <a:pt x="868" y="3506"/>
                    <a:pt x="0" y="0"/>
                  </a:cubicBezTo>
                  <a:cubicBezTo>
                    <a:pt x="6696" y="1583"/>
                    <a:pt x="13362" y="3258"/>
                    <a:pt x="19934" y="5058"/>
                  </a:cubicBezTo>
                  <a:cubicBezTo>
                    <a:pt x="20182" y="7013"/>
                    <a:pt x="20306" y="8999"/>
                    <a:pt x="20306" y="11016"/>
                  </a:cubicBezTo>
                  <a:lnTo>
                    <a:pt x="20306" y="959131"/>
                  </a:lnTo>
                  <a:cubicBezTo>
                    <a:pt x="20306" y="961117"/>
                    <a:pt x="20182" y="963103"/>
                    <a:pt x="19934" y="965027"/>
                  </a:cubicBezTo>
                  <a:cubicBezTo>
                    <a:pt x="13362" y="966827"/>
                    <a:pt x="6696" y="968533"/>
                    <a:pt x="0" y="970085"/>
                  </a:cubicBezTo>
                </a:path>
              </a:pathLst>
            </a:custGeom>
            <a:solidFill>
              <a:srgbClr val="2C748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C639E0-DB45-644B-BD3C-76693A521301}"/>
                </a:ext>
              </a:extLst>
            </p:cNvPr>
            <p:cNvSpPr/>
            <p:nvPr/>
          </p:nvSpPr>
          <p:spPr>
            <a:xfrm>
              <a:off x="1748521" y="5033987"/>
              <a:ext cx="224114" cy="1019608"/>
            </a:xfrm>
            <a:custGeom>
              <a:avLst/>
              <a:gdLst>
                <a:gd name="connsiteX0" fmla="*/ 188400 w 224114"/>
                <a:gd name="connsiteY0" fmla="*/ 1019608 h 1019608"/>
                <a:gd name="connsiteX1" fmla="*/ 35715 w 224114"/>
                <a:gd name="connsiteY1" fmla="*/ 1019608 h 1019608"/>
                <a:gd name="connsiteX2" fmla="*/ 0 w 224114"/>
                <a:gd name="connsiteY2" fmla="*/ 983862 h 1019608"/>
                <a:gd name="connsiteX3" fmla="*/ 0 w 224114"/>
                <a:gd name="connsiteY3" fmla="*/ 35746 h 1019608"/>
                <a:gd name="connsiteX4" fmla="*/ 35715 w 224114"/>
                <a:gd name="connsiteY4" fmla="*/ 0 h 1019608"/>
                <a:gd name="connsiteX5" fmla="*/ 188400 w 224114"/>
                <a:gd name="connsiteY5" fmla="*/ 0 h 1019608"/>
                <a:gd name="connsiteX6" fmla="*/ 224115 w 224114"/>
                <a:gd name="connsiteY6" fmla="*/ 35746 h 1019608"/>
                <a:gd name="connsiteX7" fmla="*/ 224115 w 224114"/>
                <a:gd name="connsiteY7" fmla="*/ 983862 h 1019608"/>
                <a:gd name="connsiteX8" fmla="*/ 188400 w 224114"/>
                <a:gd name="connsiteY8" fmla="*/ 1019608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14" h="1019608">
                  <a:moveTo>
                    <a:pt x="188400" y="1019608"/>
                  </a:moveTo>
                  <a:lnTo>
                    <a:pt x="35715" y="1019608"/>
                  </a:lnTo>
                  <a:cubicBezTo>
                    <a:pt x="16059" y="1019608"/>
                    <a:pt x="0" y="1003535"/>
                    <a:pt x="0" y="983862"/>
                  </a:cubicBezTo>
                  <a:lnTo>
                    <a:pt x="0" y="35746"/>
                  </a:lnTo>
                  <a:cubicBezTo>
                    <a:pt x="0" y="16073"/>
                    <a:pt x="16059" y="0"/>
                    <a:pt x="35715" y="0"/>
                  </a:cubicBezTo>
                  <a:lnTo>
                    <a:pt x="188400" y="0"/>
                  </a:lnTo>
                  <a:cubicBezTo>
                    <a:pt x="208056" y="0"/>
                    <a:pt x="224115" y="16073"/>
                    <a:pt x="224115" y="35746"/>
                  </a:cubicBezTo>
                  <a:lnTo>
                    <a:pt x="224115" y="983862"/>
                  </a:lnTo>
                  <a:cubicBezTo>
                    <a:pt x="224115" y="1003535"/>
                    <a:pt x="208056" y="1019608"/>
                    <a:pt x="188400" y="1019608"/>
                  </a:cubicBezTo>
                </a:path>
              </a:pathLst>
            </a:custGeom>
            <a:solidFill>
              <a:srgbClr val="04A1BC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F92514-AFDC-0746-F216-522D66920073}"/>
                </a:ext>
              </a:extLst>
            </p:cNvPr>
            <p:cNvSpPr/>
            <p:nvPr/>
          </p:nvSpPr>
          <p:spPr>
            <a:xfrm>
              <a:off x="1736616" y="5022072"/>
              <a:ext cx="247924" cy="1043439"/>
            </a:xfrm>
            <a:custGeom>
              <a:avLst/>
              <a:gdLst>
                <a:gd name="connsiteX0" fmla="*/ 47619 w 247924"/>
                <a:gd name="connsiteY0" fmla="*/ 23831 h 1043439"/>
                <a:gd name="connsiteX1" fmla="*/ 23810 w 247924"/>
                <a:gd name="connsiteY1" fmla="*/ 47662 h 1043439"/>
                <a:gd name="connsiteX2" fmla="*/ 23810 w 247924"/>
                <a:gd name="connsiteY2" fmla="*/ 995777 h 1043439"/>
                <a:gd name="connsiteX3" fmla="*/ 47619 w 247924"/>
                <a:gd name="connsiteY3" fmla="*/ 1019608 h 1043439"/>
                <a:gd name="connsiteX4" fmla="*/ 200305 w 247924"/>
                <a:gd name="connsiteY4" fmla="*/ 1019608 h 1043439"/>
                <a:gd name="connsiteX5" fmla="*/ 224115 w 247924"/>
                <a:gd name="connsiteY5" fmla="*/ 995777 h 1043439"/>
                <a:gd name="connsiteX6" fmla="*/ 224115 w 247924"/>
                <a:gd name="connsiteY6" fmla="*/ 47662 h 1043439"/>
                <a:gd name="connsiteX7" fmla="*/ 200305 w 247924"/>
                <a:gd name="connsiteY7" fmla="*/ 23831 h 1043439"/>
                <a:gd name="connsiteX8" fmla="*/ 200305 w 247924"/>
                <a:gd name="connsiteY8" fmla="*/ 1043439 h 1043439"/>
                <a:gd name="connsiteX9" fmla="*/ 47619 w 247924"/>
                <a:gd name="connsiteY9" fmla="*/ 1043439 h 1043439"/>
                <a:gd name="connsiteX10" fmla="*/ 0 w 247924"/>
                <a:gd name="connsiteY10" fmla="*/ 995777 h 1043439"/>
                <a:gd name="connsiteX11" fmla="*/ 0 w 247924"/>
                <a:gd name="connsiteY11" fmla="*/ 47662 h 1043439"/>
                <a:gd name="connsiteX12" fmla="*/ 47619 w 247924"/>
                <a:gd name="connsiteY12" fmla="*/ 0 h 1043439"/>
                <a:gd name="connsiteX13" fmla="*/ 200305 w 247924"/>
                <a:gd name="connsiteY13" fmla="*/ 0 h 1043439"/>
                <a:gd name="connsiteX14" fmla="*/ 247924 w 247924"/>
                <a:gd name="connsiteY14" fmla="*/ 47662 h 1043439"/>
                <a:gd name="connsiteX15" fmla="*/ 247924 w 247924"/>
                <a:gd name="connsiteY15" fmla="*/ 995777 h 1043439"/>
                <a:gd name="connsiteX16" fmla="*/ 200305 w 247924"/>
                <a:gd name="connsiteY16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924" h="1043439">
                  <a:moveTo>
                    <a:pt x="47619" y="23831"/>
                  </a:moveTo>
                  <a:cubicBezTo>
                    <a:pt x="34474" y="23831"/>
                    <a:pt x="23810" y="34505"/>
                    <a:pt x="23810" y="47662"/>
                  </a:cubicBezTo>
                  <a:lnTo>
                    <a:pt x="23810" y="995777"/>
                  </a:lnTo>
                  <a:cubicBezTo>
                    <a:pt x="23810" y="1008934"/>
                    <a:pt x="34474" y="1019608"/>
                    <a:pt x="47619" y="1019608"/>
                  </a:cubicBezTo>
                  <a:lnTo>
                    <a:pt x="200305" y="1019608"/>
                  </a:lnTo>
                  <a:cubicBezTo>
                    <a:pt x="213419" y="1019608"/>
                    <a:pt x="224115" y="1008934"/>
                    <a:pt x="224115" y="995777"/>
                  </a:cubicBezTo>
                  <a:lnTo>
                    <a:pt x="224115" y="47662"/>
                  </a:lnTo>
                  <a:cubicBezTo>
                    <a:pt x="224115" y="34505"/>
                    <a:pt x="213419" y="23831"/>
                    <a:pt x="200305" y="23831"/>
                  </a:cubicBezTo>
                  <a:close/>
                  <a:moveTo>
                    <a:pt x="200305" y="1043439"/>
                  </a:moveTo>
                  <a:lnTo>
                    <a:pt x="47619" y="1043439"/>
                  </a:lnTo>
                  <a:cubicBezTo>
                    <a:pt x="21361" y="1043439"/>
                    <a:pt x="0" y="1022060"/>
                    <a:pt x="0" y="995777"/>
                  </a:cubicBezTo>
                  <a:lnTo>
                    <a:pt x="0" y="47662"/>
                  </a:lnTo>
                  <a:cubicBezTo>
                    <a:pt x="0" y="21380"/>
                    <a:pt x="21361" y="0"/>
                    <a:pt x="47619" y="0"/>
                  </a:cubicBezTo>
                  <a:lnTo>
                    <a:pt x="200305" y="0"/>
                  </a:lnTo>
                  <a:cubicBezTo>
                    <a:pt x="226564" y="0"/>
                    <a:pt x="247924" y="21380"/>
                    <a:pt x="247924" y="47662"/>
                  </a:cubicBezTo>
                  <a:lnTo>
                    <a:pt x="247924" y="995777"/>
                  </a:lnTo>
                  <a:cubicBezTo>
                    <a:pt x="247924" y="1022060"/>
                    <a:pt x="226564" y="1043439"/>
                    <a:pt x="200305" y="1043439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528008D-9018-55C3-EFCD-4583F7FCA7E4}"/>
                </a:ext>
              </a:extLst>
            </p:cNvPr>
            <p:cNvSpPr/>
            <p:nvPr/>
          </p:nvSpPr>
          <p:spPr>
            <a:xfrm>
              <a:off x="1308197" y="6253024"/>
              <a:ext cx="305619" cy="163154"/>
            </a:xfrm>
            <a:custGeom>
              <a:avLst/>
              <a:gdLst>
                <a:gd name="connsiteX0" fmla="*/ 273873 w 305619"/>
                <a:gd name="connsiteY0" fmla="*/ 163155 h 163154"/>
                <a:gd name="connsiteX1" fmla="*/ 31746 w 305619"/>
                <a:gd name="connsiteY1" fmla="*/ 163155 h 163154"/>
                <a:gd name="connsiteX2" fmla="*/ 0 w 305619"/>
                <a:gd name="connsiteY2" fmla="*/ 131380 h 163154"/>
                <a:gd name="connsiteX3" fmla="*/ 0 w 305619"/>
                <a:gd name="connsiteY3" fmla="*/ 31775 h 163154"/>
                <a:gd name="connsiteX4" fmla="*/ 31746 w 305619"/>
                <a:gd name="connsiteY4" fmla="*/ 0 h 163154"/>
                <a:gd name="connsiteX5" fmla="*/ 273873 w 305619"/>
                <a:gd name="connsiteY5" fmla="*/ 0 h 163154"/>
                <a:gd name="connsiteX6" fmla="*/ 305619 w 305619"/>
                <a:gd name="connsiteY6" fmla="*/ 31775 h 163154"/>
                <a:gd name="connsiteX7" fmla="*/ 305619 w 305619"/>
                <a:gd name="connsiteY7" fmla="*/ 131380 h 163154"/>
                <a:gd name="connsiteX8" fmla="*/ 273873 w 305619"/>
                <a:gd name="connsiteY8" fmla="*/ 163155 h 1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163154">
                  <a:moveTo>
                    <a:pt x="273873" y="163155"/>
                  </a:moveTo>
                  <a:lnTo>
                    <a:pt x="31746" y="163155"/>
                  </a:lnTo>
                  <a:cubicBezTo>
                    <a:pt x="14292" y="163155"/>
                    <a:pt x="0" y="148850"/>
                    <a:pt x="0" y="131380"/>
                  </a:cubicBezTo>
                  <a:lnTo>
                    <a:pt x="0" y="31775"/>
                  </a:lnTo>
                  <a:cubicBezTo>
                    <a:pt x="0" y="14305"/>
                    <a:pt x="14292" y="0"/>
                    <a:pt x="31746" y="0"/>
                  </a:cubicBezTo>
                  <a:lnTo>
                    <a:pt x="273873" y="0"/>
                  </a:lnTo>
                  <a:cubicBezTo>
                    <a:pt x="291358" y="0"/>
                    <a:pt x="305619" y="14305"/>
                    <a:pt x="305619" y="31775"/>
                  </a:cubicBezTo>
                  <a:lnTo>
                    <a:pt x="305619" y="131380"/>
                  </a:lnTo>
                  <a:cubicBezTo>
                    <a:pt x="305619" y="148850"/>
                    <a:pt x="291358" y="163155"/>
                    <a:pt x="273873" y="163155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B83A503-307D-0591-B26E-078CBCB8FB8B}"/>
                </a:ext>
              </a:extLst>
            </p:cNvPr>
            <p:cNvSpPr/>
            <p:nvPr/>
          </p:nvSpPr>
          <p:spPr>
            <a:xfrm>
              <a:off x="1296324" y="6241109"/>
              <a:ext cx="329398" cy="186985"/>
            </a:xfrm>
            <a:custGeom>
              <a:avLst/>
              <a:gdLst>
                <a:gd name="connsiteX0" fmla="*/ 43651 w 329398"/>
                <a:gd name="connsiteY0" fmla="*/ 23831 h 186985"/>
                <a:gd name="connsiteX1" fmla="*/ 23810 w 329398"/>
                <a:gd name="connsiteY1" fmla="*/ 43690 h 186985"/>
                <a:gd name="connsiteX2" fmla="*/ 23810 w 329398"/>
                <a:gd name="connsiteY2" fmla="*/ 143296 h 186985"/>
                <a:gd name="connsiteX3" fmla="*/ 43651 w 329398"/>
                <a:gd name="connsiteY3" fmla="*/ 163155 h 186985"/>
                <a:gd name="connsiteX4" fmla="*/ 285747 w 329398"/>
                <a:gd name="connsiteY4" fmla="*/ 163155 h 186985"/>
                <a:gd name="connsiteX5" fmla="*/ 305588 w 329398"/>
                <a:gd name="connsiteY5" fmla="*/ 143296 h 186985"/>
                <a:gd name="connsiteX6" fmla="*/ 305588 w 329398"/>
                <a:gd name="connsiteY6" fmla="*/ 43690 h 186985"/>
                <a:gd name="connsiteX7" fmla="*/ 285747 w 329398"/>
                <a:gd name="connsiteY7" fmla="*/ 23831 h 186985"/>
                <a:gd name="connsiteX8" fmla="*/ 285747 w 329398"/>
                <a:gd name="connsiteY8" fmla="*/ 186986 h 186985"/>
                <a:gd name="connsiteX9" fmla="*/ 43651 w 329398"/>
                <a:gd name="connsiteY9" fmla="*/ 186986 h 186985"/>
                <a:gd name="connsiteX10" fmla="*/ 0 w 329398"/>
                <a:gd name="connsiteY10" fmla="*/ 143296 h 186985"/>
                <a:gd name="connsiteX11" fmla="*/ 0 w 329398"/>
                <a:gd name="connsiteY11" fmla="*/ 43690 h 186985"/>
                <a:gd name="connsiteX12" fmla="*/ 43651 w 329398"/>
                <a:gd name="connsiteY12" fmla="*/ 0 h 186985"/>
                <a:gd name="connsiteX13" fmla="*/ 285747 w 329398"/>
                <a:gd name="connsiteY13" fmla="*/ 0 h 186985"/>
                <a:gd name="connsiteX14" fmla="*/ 329398 w 329398"/>
                <a:gd name="connsiteY14" fmla="*/ 43690 h 186985"/>
                <a:gd name="connsiteX15" fmla="*/ 329398 w 329398"/>
                <a:gd name="connsiteY15" fmla="*/ 143296 h 186985"/>
                <a:gd name="connsiteX16" fmla="*/ 285747 w 329398"/>
                <a:gd name="connsiteY16" fmla="*/ 186986 h 18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86985">
                  <a:moveTo>
                    <a:pt x="43651" y="23831"/>
                  </a:moveTo>
                  <a:cubicBezTo>
                    <a:pt x="32707" y="23831"/>
                    <a:pt x="23810" y="32736"/>
                    <a:pt x="23810" y="43690"/>
                  </a:cubicBezTo>
                  <a:lnTo>
                    <a:pt x="23810" y="143296"/>
                  </a:lnTo>
                  <a:cubicBezTo>
                    <a:pt x="23810" y="154249"/>
                    <a:pt x="32707" y="163155"/>
                    <a:pt x="43651" y="163155"/>
                  </a:cubicBezTo>
                  <a:lnTo>
                    <a:pt x="285747" y="163155"/>
                  </a:lnTo>
                  <a:cubicBezTo>
                    <a:pt x="296691" y="163155"/>
                    <a:pt x="305588" y="154249"/>
                    <a:pt x="305588" y="143296"/>
                  </a:cubicBezTo>
                  <a:lnTo>
                    <a:pt x="305588" y="43690"/>
                  </a:lnTo>
                  <a:cubicBezTo>
                    <a:pt x="305588" y="32736"/>
                    <a:pt x="296691" y="23831"/>
                    <a:pt x="285747" y="23831"/>
                  </a:cubicBezTo>
                  <a:close/>
                  <a:moveTo>
                    <a:pt x="285747" y="186986"/>
                  </a:moveTo>
                  <a:lnTo>
                    <a:pt x="43651" y="186986"/>
                  </a:lnTo>
                  <a:cubicBezTo>
                    <a:pt x="19562" y="186986"/>
                    <a:pt x="0" y="167375"/>
                    <a:pt x="0" y="143296"/>
                  </a:cubicBezTo>
                  <a:lnTo>
                    <a:pt x="0" y="43690"/>
                  </a:lnTo>
                  <a:cubicBezTo>
                    <a:pt x="0" y="19611"/>
                    <a:pt x="19562" y="0"/>
                    <a:pt x="43651" y="0"/>
                  </a:cubicBezTo>
                  <a:lnTo>
                    <a:pt x="285747" y="0"/>
                  </a:lnTo>
                  <a:cubicBezTo>
                    <a:pt x="309836" y="0"/>
                    <a:pt x="329398" y="19611"/>
                    <a:pt x="329398" y="43690"/>
                  </a:cubicBezTo>
                  <a:lnTo>
                    <a:pt x="329398" y="143296"/>
                  </a:lnTo>
                  <a:cubicBezTo>
                    <a:pt x="329398" y="167375"/>
                    <a:pt x="309836" y="186986"/>
                    <a:pt x="285747" y="186986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0F8AFE3-7988-7A5C-F6F8-1E28253B5058}"/>
                </a:ext>
              </a:extLst>
            </p:cNvPr>
            <p:cNvSpPr/>
            <p:nvPr/>
          </p:nvSpPr>
          <p:spPr>
            <a:xfrm>
              <a:off x="1300261" y="6237137"/>
              <a:ext cx="305619" cy="163154"/>
            </a:xfrm>
            <a:custGeom>
              <a:avLst/>
              <a:gdLst>
                <a:gd name="connsiteX0" fmla="*/ 273873 w 305619"/>
                <a:gd name="connsiteY0" fmla="*/ 163155 h 163154"/>
                <a:gd name="connsiteX1" fmla="*/ 31746 w 305619"/>
                <a:gd name="connsiteY1" fmla="*/ 163155 h 163154"/>
                <a:gd name="connsiteX2" fmla="*/ 0 w 305619"/>
                <a:gd name="connsiteY2" fmla="*/ 131380 h 163154"/>
                <a:gd name="connsiteX3" fmla="*/ 0 w 305619"/>
                <a:gd name="connsiteY3" fmla="*/ 31775 h 163154"/>
                <a:gd name="connsiteX4" fmla="*/ 31746 w 305619"/>
                <a:gd name="connsiteY4" fmla="*/ 0 h 163154"/>
                <a:gd name="connsiteX5" fmla="*/ 273873 w 305619"/>
                <a:gd name="connsiteY5" fmla="*/ 0 h 163154"/>
                <a:gd name="connsiteX6" fmla="*/ 305619 w 305619"/>
                <a:gd name="connsiteY6" fmla="*/ 31775 h 163154"/>
                <a:gd name="connsiteX7" fmla="*/ 305619 w 305619"/>
                <a:gd name="connsiteY7" fmla="*/ 131380 h 163154"/>
                <a:gd name="connsiteX8" fmla="*/ 273873 w 305619"/>
                <a:gd name="connsiteY8" fmla="*/ 163155 h 1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163154">
                  <a:moveTo>
                    <a:pt x="273873" y="163155"/>
                  </a:moveTo>
                  <a:lnTo>
                    <a:pt x="31746" y="163155"/>
                  </a:lnTo>
                  <a:cubicBezTo>
                    <a:pt x="14292" y="163155"/>
                    <a:pt x="0" y="148850"/>
                    <a:pt x="0" y="131380"/>
                  </a:cubicBezTo>
                  <a:lnTo>
                    <a:pt x="0" y="31775"/>
                  </a:lnTo>
                  <a:cubicBezTo>
                    <a:pt x="0" y="14305"/>
                    <a:pt x="14292" y="0"/>
                    <a:pt x="31746" y="0"/>
                  </a:cubicBezTo>
                  <a:lnTo>
                    <a:pt x="273873" y="0"/>
                  </a:lnTo>
                  <a:cubicBezTo>
                    <a:pt x="291358" y="0"/>
                    <a:pt x="305619" y="14305"/>
                    <a:pt x="305619" y="31775"/>
                  </a:cubicBezTo>
                  <a:lnTo>
                    <a:pt x="305619" y="131380"/>
                  </a:lnTo>
                  <a:cubicBezTo>
                    <a:pt x="305619" y="148850"/>
                    <a:pt x="291358" y="163155"/>
                    <a:pt x="273873" y="163155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351857-6C27-4005-AF18-D78063AE8AE9}"/>
                </a:ext>
              </a:extLst>
            </p:cNvPr>
            <p:cNvSpPr/>
            <p:nvPr/>
          </p:nvSpPr>
          <p:spPr>
            <a:xfrm>
              <a:off x="1288387" y="6225221"/>
              <a:ext cx="329398" cy="186985"/>
            </a:xfrm>
            <a:custGeom>
              <a:avLst/>
              <a:gdLst>
                <a:gd name="connsiteX0" fmla="*/ 43651 w 329398"/>
                <a:gd name="connsiteY0" fmla="*/ 23831 h 186985"/>
                <a:gd name="connsiteX1" fmla="*/ 23810 w 329398"/>
                <a:gd name="connsiteY1" fmla="*/ 43690 h 186985"/>
                <a:gd name="connsiteX2" fmla="*/ 23810 w 329398"/>
                <a:gd name="connsiteY2" fmla="*/ 143296 h 186985"/>
                <a:gd name="connsiteX3" fmla="*/ 43651 w 329398"/>
                <a:gd name="connsiteY3" fmla="*/ 163155 h 186985"/>
                <a:gd name="connsiteX4" fmla="*/ 285747 w 329398"/>
                <a:gd name="connsiteY4" fmla="*/ 163155 h 186985"/>
                <a:gd name="connsiteX5" fmla="*/ 305588 w 329398"/>
                <a:gd name="connsiteY5" fmla="*/ 143296 h 186985"/>
                <a:gd name="connsiteX6" fmla="*/ 305588 w 329398"/>
                <a:gd name="connsiteY6" fmla="*/ 43690 h 186985"/>
                <a:gd name="connsiteX7" fmla="*/ 285747 w 329398"/>
                <a:gd name="connsiteY7" fmla="*/ 23831 h 186985"/>
                <a:gd name="connsiteX8" fmla="*/ 285747 w 329398"/>
                <a:gd name="connsiteY8" fmla="*/ 186986 h 186985"/>
                <a:gd name="connsiteX9" fmla="*/ 43651 w 329398"/>
                <a:gd name="connsiteY9" fmla="*/ 186986 h 186985"/>
                <a:gd name="connsiteX10" fmla="*/ 0 w 329398"/>
                <a:gd name="connsiteY10" fmla="*/ 143296 h 186985"/>
                <a:gd name="connsiteX11" fmla="*/ 0 w 329398"/>
                <a:gd name="connsiteY11" fmla="*/ 43690 h 186985"/>
                <a:gd name="connsiteX12" fmla="*/ 43651 w 329398"/>
                <a:gd name="connsiteY12" fmla="*/ 0 h 186985"/>
                <a:gd name="connsiteX13" fmla="*/ 285747 w 329398"/>
                <a:gd name="connsiteY13" fmla="*/ 0 h 186985"/>
                <a:gd name="connsiteX14" fmla="*/ 329398 w 329398"/>
                <a:gd name="connsiteY14" fmla="*/ 43690 h 186985"/>
                <a:gd name="connsiteX15" fmla="*/ 329398 w 329398"/>
                <a:gd name="connsiteY15" fmla="*/ 143296 h 186985"/>
                <a:gd name="connsiteX16" fmla="*/ 285747 w 329398"/>
                <a:gd name="connsiteY16" fmla="*/ 186986 h 18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86985">
                  <a:moveTo>
                    <a:pt x="43651" y="23831"/>
                  </a:moveTo>
                  <a:cubicBezTo>
                    <a:pt x="32707" y="23831"/>
                    <a:pt x="23810" y="32736"/>
                    <a:pt x="23810" y="43690"/>
                  </a:cubicBezTo>
                  <a:lnTo>
                    <a:pt x="23810" y="143296"/>
                  </a:lnTo>
                  <a:cubicBezTo>
                    <a:pt x="23810" y="154249"/>
                    <a:pt x="32707" y="163155"/>
                    <a:pt x="43651" y="163155"/>
                  </a:cubicBezTo>
                  <a:lnTo>
                    <a:pt x="285747" y="163155"/>
                  </a:lnTo>
                  <a:cubicBezTo>
                    <a:pt x="296691" y="163155"/>
                    <a:pt x="305588" y="154249"/>
                    <a:pt x="305588" y="143296"/>
                  </a:cubicBezTo>
                  <a:lnTo>
                    <a:pt x="305588" y="43690"/>
                  </a:lnTo>
                  <a:cubicBezTo>
                    <a:pt x="305588" y="32736"/>
                    <a:pt x="296691" y="23831"/>
                    <a:pt x="285747" y="23831"/>
                  </a:cubicBezTo>
                  <a:close/>
                  <a:moveTo>
                    <a:pt x="285747" y="186986"/>
                  </a:moveTo>
                  <a:lnTo>
                    <a:pt x="43651" y="186986"/>
                  </a:lnTo>
                  <a:cubicBezTo>
                    <a:pt x="19562" y="186986"/>
                    <a:pt x="0" y="167375"/>
                    <a:pt x="0" y="143296"/>
                  </a:cubicBezTo>
                  <a:lnTo>
                    <a:pt x="0" y="43690"/>
                  </a:lnTo>
                  <a:cubicBezTo>
                    <a:pt x="0" y="19611"/>
                    <a:pt x="19562" y="0"/>
                    <a:pt x="43651" y="0"/>
                  </a:cubicBezTo>
                  <a:lnTo>
                    <a:pt x="285747" y="0"/>
                  </a:lnTo>
                  <a:cubicBezTo>
                    <a:pt x="309836" y="0"/>
                    <a:pt x="329398" y="19611"/>
                    <a:pt x="329398" y="43690"/>
                  </a:cubicBezTo>
                  <a:lnTo>
                    <a:pt x="329398" y="143296"/>
                  </a:lnTo>
                  <a:cubicBezTo>
                    <a:pt x="329398" y="167375"/>
                    <a:pt x="309836" y="186986"/>
                    <a:pt x="285747" y="186986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27FADCE-706A-DC31-E364-31C4436A9A91}"/>
                </a:ext>
              </a:extLst>
            </p:cNvPr>
            <p:cNvSpPr/>
            <p:nvPr/>
          </p:nvSpPr>
          <p:spPr>
            <a:xfrm>
              <a:off x="1356902" y="4960354"/>
              <a:ext cx="122241" cy="122350"/>
            </a:xfrm>
            <a:custGeom>
              <a:avLst/>
              <a:gdLst>
                <a:gd name="connsiteX0" fmla="*/ 98432 w 122241"/>
                <a:gd name="connsiteY0" fmla="*/ 122351 h 122350"/>
                <a:gd name="connsiteX1" fmla="*/ 23810 w 122241"/>
                <a:gd name="connsiteY1" fmla="*/ 122351 h 122350"/>
                <a:gd name="connsiteX2" fmla="*/ 0 w 122241"/>
                <a:gd name="connsiteY2" fmla="*/ 98520 h 122350"/>
                <a:gd name="connsiteX3" fmla="*/ 0 w 122241"/>
                <a:gd name="connsiteY3" fmla="*/ 23831 h 122350"/>
                <a:gd name="connsiteX4" fmla="*/ 23810 w 122241"/>
                <a:gd name="connsiteY4" fmla="*/ 0 h 122350"/>
                <a:gd name="connsiteX5" fmla="*/ 98432 w 122241"/>
                <a:gd name="connsiteY5" fmla="*/ 0 h 122350"/>
                <a:gd name="connsiteX6" fmla="*/ 122242 w 122241"/>
                <a:gd name="connsiteY6" fmla="*/ 23831 h 122350"/>
                <a:gd name="connsiteX7" fmla="*/ 122242 w 122241"/>
                <a:gd name="connsiteY7" fmla="*/ 98520 h 122350"/>
                <a:gd name="connsiteX8" fmla="*/ 98432 w 122241"/>
                <a:gd name="connsiteY8" fmla="*/ 122351 h 1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41" h="122350">
                  <a:moveTo>
                    <a:pt x="98432" y="122351"/>
                  </a:moveTo>
                  <a:lnTo>
                    <a:pt x="23810" y="122351"/>
                  </a:lnTo>
                  <a:cubicBezTo>
                    <a:pt x="10727" y="122351"/>
                    <a:pt x="0" y="111645"/>
                    <a:pt x="0" y="98520"/>
                  </a:cubicBezTo>
                  <a:lnTo>
                    <a:pt x="0" y="23831"/>
                  </a:lnTo>
                  <a:cubicBezTo>
                    <a:pt x="0" y="10705"/>
                    <a:pt x="10727" y="0"/>
                    <a:pt x="23810" y="0"/>
                  </a:cubicBezTo>
                  <a:lnTo>
                    <a:pt x="98432" y="0"/>
                  </a:lnTo>
                  <a:cubicBezTo>
                    <a:pt x="111515" y="0"/>
                    <a:pt x="122242" y="10705"/>
                    <a:pt x="122242" y="23831"/>
                  </a:cubicBezTo>
                  <a:lnTo>
                    <a:pt x="122242" y="98520"/>
                  </a:lnTo>
                  <a:cubicBezTo>
                    <a:pt x="122242" y="111645"/>
                    <a:pt x="111515" y="122351"/>
                    <a:pt x="98432" y="122351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11DBD2-606B-9F83-70DF-2960F9AA8F61}"/>
                </a:ext>
              </a:extLst>
            </p:cNvPr>
            <p:cNvSpPr/>
            <p:nvPr/>
          </p:nvSpPr>
          <p:spPr>
            <a:xfrm>
              <a:off x="1344997" y="4948438"/>
              <a:ext cx="146051" cy="146181"/>
            </a:xfrm>
            <a:custGeom>
              <a:avLst/>
              <a:gdLst>
                <a:gd name="connsiteX0" fmla="*/ 35715 w 146051"/>
                <a:gd name="connsiteY0" fmla="*/ 23831 h 146181"/>
                <a:gd name="connsiteX1" fmla="*/ 23810 w 146051"/>
                <a:gd name="connsiteY1" fmla="*/ 35746 h 146181"/>
                <a:gd name="connsiteX2" fmla="*/ 23810 w 146051"/>
                <a:gd name="connsiteY2" fmla="*/ 110435 h 146181"/>
                <a:gd name="connsiteX3" fmla="*/ 35715 w 146051"/>
                <a:gd name="connsiteY3" fmla="*/ 122351 h 146181"/>
                <a:gd name="connsiteX4" fmla="*/ 110337 w 146051"/>
                <a:gd name="connsiteY4" fmla="*/ 122351 h 146181"/>
                <a:gd name="connsiteX5" fmla="*/ 122242 w 146051"/>
                <a:gd name="connsiteY5" fmla="*/ 110435 h 146181"/>
                <a:gd name="connsiteX6" fmla="*/ 122242 w 146051"/>
                <a:gd name="connsiteY6" fmla="*/ 35746 h 146181"/>
                <a:gd name="connsiteX7" fmla="*/ 110337 w 146051"/>
                <a:gd name="connsiteY7" fmla="*/ 23831 h 146181"/>
                <a:gd name="connsiteX8" fmla="*/ 110337 w 146051"/>
                <a:gd name="connsiteY8" fmla="*/ 146181 h 146181"/>
                <a:gd name="connsiteX9" fmla="*/ 35715 w 146051"/>
                <a:gd name="connsiteY9" fmla="*/ 146181 h 146181"/>
                <a:gd name="connsiteX10" fmla="*/ 0 w 146051"/>
                <a:gd name="connsiteY10" fmla="*/ 110435 h 146181"/>
                <a:gd name="connsiteX11" fmla="*/ 0 w 146051"/>
                <a:gd name="connsiteY11" fmla="*/ 35746 h 146181"/>
                <a:gd name="connsiteX12" fmla="*/ 35715 w 146051"/>
                <a:gd name="connsiteY12" fmla="*/ 0 h 146181"/>
                <a:gd name="connsiteX13" fmla="*/ 110337 w 146051"/>
                <a:gd name="connsiteY13" fmla="*/ 0 h 146181"/>
                <a:gd name="connsiteX14" fmla="*/ 146051 w 146051"/>
                <a:gd name="connsiteY14" fmla="*/ 35746 h 146181"/>
                <a:gd name="connsiteX15" fmla="*/ 146051 w 146051"/>
                <a:gd name="connsiteY15" fmla="*/ 110435 h 146181"/>
                <a:gd name="connsiteX16" fmla="*/ 110337 w 146051"/>
                <a:gd name="connsiteY16" fmla="*/ 146181 h 1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051" h="146181">
                  <a:moveTo>
                    <a:pt x="35715" y="23831"/>
                  </a:moveTo>
                  <a:cubicBezTo>
                    <a:pt x="29142" y="23831"/>
                    <a:pt x="23810" y="29168"/>
                    <a:pt x="23810" y="35746"/>
                  </a:cubicBezTo>
                  <a:lnTo>
                    <a:pt x="23810" y="110435"/>
                  </a:lnTo>
                  <a:cubicBezTo>
                    <a:pt x="23810" y="117013"/>
                    <a:pt x="29142" y="122351"/>
                    <a:pt x="35715" y="122351"/>
                  </a:cubicBezTo>
                  <a:lnTo>
                    <a:pt x="110337" y="122351"/>
                  </a:lnTo>
                  <a:cubicBezTo>
                    <a:pt x="116909" y="122351"/>
                    <a:pt x="122242" y="117013"/>
                    <a:pt x="122242" y="110435"/>
                  </a:cubicBezTo>
                  <a:lnTo>
                    <a:pt x="122242" y="35746"/>
                  </a:lnTo>
                  <a:cubicBezTo>
                    <a:pt x="122242" y="29168"/>
                    <a:pt x="116909" y="23831"/>
                    <a:pt x="110337" y="23831"/>
                  </a:cubicBezTo>
                  <a:close/>
                  <a:moveTo>
                    <a:pt x="110337" y="146181"/>
                  </a:moveTo>
                  <a:lnTo>
                    <a:pt x="35715" y="146181"/>
                  </a:lnTo>
                  <a:cubicBezTo>
                    <a:pt x="16028" y="146181"/>
                    <a:pt x="0" y="130139"/>
                    <a:pt x="0" y="110435"/>
                  </a:cubicBezTo>
                  <a:lnTo>
                    <a:pt x="0" y="35746"/>
                  </a:lnTo>
                  <a:cubicBezTo>
                    <a:pt x="0" y="16042"/>
                    <a:pt x="16028" y="0"/>
                    <a:pt x="35715" y="0"/>
                  </a:cubicBezTo>
                  <a:lnTo>
                    <a:pt x="110337" y="0"/>
                  </a:lnTo>
                  <a:cubicBezTo>
                    <a:pt x="130023" y="0"/>
                    <a:pt x="146051" y="16042"/>
                    <a:pt x="146051" y="35746"/>
                  </a:cubicBezTo>
                  <a:lnTo>
                    <a:pt x="146051" y="110435"/>
                  </a:lnTo>
                  <a:cubicBezTo>
                    <a:pt x="146051" y="130139"/>
                    <a:pt x="130023" y="146181"/>
                    <a:pt x="110337" y="146181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841749A-47E8-C5BD-5624-7959FF512806}"/>
                </a:ext>
              </a:extLst>
            </p:cNvPr>
            <p:cNvSpPr/>
            <p:nvPr/>
          </p:nvSpPr>
          <p:spPr>
            <a:xfrm>
              <a:off x="1341029" y="4952410"/>
              <a:ext cx="122241" cy="122350"/>
            </a:xfrm>
            <a:custGeom>
              <a:avLst/>
              <a:gdLst>
                <a:gd name="connsiteX0" fmla="*/ 98432 w 122241"/>
                <a:gd name="connsiteY0" fmla="*/ 122351 h 122350"/>
                <a:gd name="connsiteX1" fmla="*/ 23810 w 122241"/>
                <a:gd name="connsiteY1" fmla="*/ 122351 h 122350"/>
                <a:gd name="connsiteX2" fmla="*/ 0 w 122241"/>
                <a:gd name="connsiteY2" fmla="*/ 98520 h 122350"/>
                <a:gd name="connsiteX3" fmla="*/ 0 w 122241"/>
                <a:gd name="connsiteY3" fmla="*/ 23831 h 122350"/>
                <a:gd name="connsiteX4" fmla="*/ 23810 w 122241"/>
                <a:gd name="connsiteY4" fmla="*/ 0 h 122350"/>
                <a:gd name="connsiteX5" fmla="*/ 98432 w 122241"/>
                <a:gd name="connsiteY5" fmla="*/ 0 h 122350"/>
                <a:gd name="connsiteX6" fmla="*/ 122242 w 122241"/>
                <a:gd name="connsiteY6" fmla="*/ 23831 h 122350"/>
                <a:gd name="connsiteX7" fmla="*/ 122242 w 122241"/>
                <a:gd name="connsiteY7" fmla="*/ 98520 h 122350"/>
                <a:gd name="connsiteX8" fmla="*/ 98432 w 122241"/>
                <a:gd name="connsiteY8" fmla="*/ 122351 h 1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41" h="122350">
                  <a:moveTo>
                    <a:pt x="98432" y="122351"/>
                  </a:moveTo>
                  <a:lnTo>
                    <a:pt x="23810" y="122351"/>
                  </a:lnTo>
                  <a:cubicBezTo>
                    <a:pt x="10727" y="122351"/>
                    <a:pt x="0" y="111645"/>
                    <a:pt x="0" y="98520"/>
                  </a:cubicBezTo>
                  <a:lnTo>
                    <a:pt x="0" y="23831"/>
                  </a:lnTo>
                  <a:cubicBezTo>
                    <a:pt x="0" y="10705"/>
                    <a:pt x="10727" y="0"/>
                    <a:pt x="23810" y="0"/>
                  </a:cubicBezTo>
                  <a:lnTo>
                    <a:pt x="98432" y="0"/>
                  </a:lnTo>
                  <a:cubicBezTo>
                    <a:pt x="111515" y="0"/>
                    <a:pt x="122242" y="10705"/>
                    <a:pt x="122242" y="23831"/>
                  </a:cubicBezTo>
                  <a:lnTo>
                    <a:pt x="122242" y="98520"/>
                  </a:lnTo>
                  <a:cubicBezTo>
                    <a:pt x="122242" y="111645"/>
                    <a:pt x="111515" y="122351"/>
                    <a:pt x="98432" y="122351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AD395F-66FC-4290-151A-D681D3978315}"/>
                </a:ext>
              </a:extLst>
            </p:cNvPr>
            <p:cNvSpPr/>
            <p:nvPr/>
          </p:nvSpPr>
          <p:spPr>
            <a:xfrm>
              <a:off x="1329124" y="4940494"/>
              <a:ext cx="146051" cy="146181"/>
            </a:xfrm>
            <a:custGeom>
              <a:avLst/>
              <a:gdLst>
                <a:gd name="connsiteX0" fmla="*/ 35715 w 146051"/>
                <a:gd name="connsiteY0" fmla="*/ 23831 h 146181"/>
                <a:gd name="connsiteX1" fmla="*/ 23810 w 146051"/>
                <a:gd name="connsiteY1" fmla="*/ 35746 h 146181"/>
                <a:gd name="connsiteX2" fmla="*/ 23810 w 146051"/>
                <a:gd name="connsiteY2" fmla="*/ 110435 h 146181"/>
                <a:gd name="connsiteX3" fmla="*/ 35715 w 146051"/>
                <a:gd name="connsiteY3" fmla="*/ 122351 h 146181"/>
                <a:gd name="connsiteX4" fmla="*/ 110337 w 146051"/>
                <a:gd name="connsiteY4" fmla="*/ 122351 h 146181"/>
                <a:gd name="connsiteX5" fmla="*/ 122242 w 146051"/>
                <a:gd name="connsiteY5" fmla="*/ 110435 h 146181"/>
                <a:gd name="connsiteX6" fmla="*/ 122242 w 146051"/>
                <a:gd name="connsiteY6" fmla="*/ 35746 h 146181"/>
                <a:gd name="connsiteX7" fmla="*/ 110337 w 146051"/>
                <a:gd name="connsiteY7" fmla="*/ 23831 h 146181"/>
                <a:gd name="connsiteX8" fmla="*/ 110337 w 146051"/>
                <a:gd name="connsiteY8" fmla="*/ 146181 h 146181"/>
                <a:gd name="connsiteX9" fmla="*/ 35715 w 146051"/>
                <a:gd name="connsiteY9" fmla="*/ 146181 h 146181"/>
                <a:gd name="connsiteX10" fmla="*/ 0 w 146051"/>
                <a:gd name="connsiteY10" fmla="*/ 110435 h 146181"/>
                <a:gd name="connsiteX11" fmla="*/ 0 w 146051"/>
                <a:gd name="connsiteY11" fmla="*/ 35746 h 146181"/>
                <a:gd name="connsiteX12" fmla="*/ 35715 w 146051"/>
                <a:gd name="connsiteY12" fmla="*/ 0 h 146181"/>
                <a:gd name="connsiteX13" fmla="*/ 110337 w 146051"/>
                <a:gd name="connsiteY13" fmla="*/ 0 h 146181"/>
                <a:gd name="connsiteX14" fmla="*/ 146051 w 146051"/>
                <a:gd name="connsiteY14" fmla="*/ 35746 h 146181"/>
                <a:gd name="connsiteX15" fmla="*/ 146051 w 146051"/>
                <a:gd name="connsiteY15" fmla="*/ 110435 h 146181"/>
                <a:gd name="connsiteX16" fmla="*/ 110337 w 146051"/>
                <a:gd name="connsiteY16" fmla="*/ 146181 h 1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051" h="146181">
                  <a:moveTo>
                    <a:pt x="35715" y="23831"/>
                  </a:moveTo>
                  <a:cubicBezTo>
                    <a:pt x="29142" y="23831"/>
                    <a:pt x="23810" y="29168"/>
                    <a:pt x="23810" y="35746"/>
                  </a:cubicBezTo>
                  <a:lnTo>
                    <a:pt x="23810" y="110435"/>
                  </a:lnTo>
                  <a:cubicBezTo>
                    <a:pt x="23810" y="117013"/>
                    <a:pt x="29142" y="122351"/>
                    <a:pt x="35715" y="122351"/>
                  </a:cubicBezTo>
                  <a:lnTo>
                    <a:pt x="110337" y="122351"/>
                  </a:lnTo>
                  <a:cubicBezTo>
                    <a:pt x="116909" y="122351"/>
                    <a:pt x="122242" y="117013"/>
                    <a:pt x="122242" y="110435"/>
                  </a:cubicBezTo>
                  <a:lnTo>
                    <a:pt x="122242" y="35746"/>
                  </a:lnTo>
                  <a:cubicBezTo>
                    <a:pt x="122242" y="29168"/>
                    <a:pt x="116909" y="23831"/>
                    <a:pt x="110337" y="23831"/>
                  </a:cubicBezTo>
                  <a:close/>
                  <a:moveTo>
                    <a:pt x="110337" y="146181"/>
                  </a:moveTo>
                  <a:lnTo>
                    <a:pt x="35715" y="146181"/>
                  </a:lnTo>
                  <a:cubicBezTo>
                    <a:pt x="16028" y="146181"/>
                    <a:pt x="0" y="130139"/>
                    <a:pt x="0" y="110435"/>
                  </a:cubicBezTo>
                  <a:lnTo>
                    <a:pt x="0" y="35746"/>
                  </a:lnTo>
                  <a:cubicBezTo>
                    <a:pt x="0" y="16042"/>
                    <a:pt x="16028" y="0"/>
                    <a:pt x="35715" y="0"/>
                  </a:cubicBezTo>
                  <a:lnTo>
                    <a:pt x="110337" y="0"/>
                  </a:lnTo>
                  <a:cubicBezTo>
                    <a:pt x="130023" y="0"/>
                    <a:pt x="146051" y="16042"/>
                    <a:pt x="146051" y="35746"/>
                  </a:cubicBezTo>
                  <a:lnTo>
                    <a:pt x="146051" y="110435"/>
                  </a:lnTo>
                  <a:cubicBezTo>
                    <a:pt x="146051" y="130139"/>
                    <a:pt x="130023" y="146181"/>
                    <a:pt x="110337" y="146181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F65A862-17B3-548C-B21F-92F0DD2C1387}"/>
                </a:ext>
              </a:extLst>
            </p:cNvPr>
            <p:cNvSpPr/>
            <p:nvPr/>
          </p:nvSpPr>
          <p:spPr>
            <a:xfrm>
              <a:off x="2041678" y="6081926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73 w 163009"/>
                <a:gd name="connsiteY6" fmla="*/ 367083 h 407886"/>
                <a:gd name="connsiteX7" fmla="*/ 122273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55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73" y="389517"/>
                    <a:pt x="122273" y="367083"/>
                  </a:cubicBezTo>
                  <a:lnTo>
                    <a:pt x="122273" y="294504"/>
                  </a:lnTo>
                  <a:cubicBezTo>
                    <a:pt x="146485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6FED73D-5C82-3B18-051B-6577C6837F0B}"/>
                </a:ext>
              </a:extLst>
            </p:cNvPr>
            <p:cNvSpPr/>
            <p:nvPr/>
          </p:nvSpPr>
          <p:spPr>
            <a:xfrm>
              <a:off x="2029773" y="6070010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73 w 186819"/>
                <a:gd name="connsiteY7" fmla="*/ 378998 h 431717"/>
                <a:gd name="connsiteX8" fmla="*/ 122273 w 186819"/>
                <a:gd name="connsiteY8" fmla="*/ 306419 h 431717"/>
                <a:gd name="connsiteX9" fmla="*/ 128163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82 w 186819"/>
                <a:gd name="connsiteY21" fmla="*/ 312967 h 431717"/>
                <a:gd name="connsiteX22" fmla="*/ 146082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60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45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73" y="394916"/>
                    <a:pt x="122273" y="378998"/>
                  </a:cubicBezTo>
                  <a:lnTo>
                    <a:pt x="122273" y="306419"/>
                  </a:lnTo>
                  <a:cubicBezTo>
                    <a:pt x="122273" y="302199"/>
                    <a:pt x="124505" y="298290"/>
                    <a:pt x="128163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92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70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35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80" y="295528"/>
                    <a:pt x="146082" y="312967"/>
                  </a:cubicBezTo>
                  <a:lnTo>
                    <a:pt x="146082" y="378998"/>
                  </a:lnTo>
                  <a:cubicBezTo>
                    <a:pt x="146082" y="408042"/>
                    <a:pt x="122459" y="431718"/>
                    <a:pt x="93410" y="431718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A2E3111-F16C-AA35-724B-A42CDAF3A53A}"/>
                </a:ext>
              </a:extLst>
            </p:cNvPr>
            <p:cNvSpPr/>
            <p:nvPr/>
          </p:nvSpPr>
          <p:spPr>
            <a:xfrm>
              <a:off x="2033741" y="6073982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73 w 163009"/>
                <a:gd name="connsiteY6" fmla="*/ 367083 h 407886"/>
                <a:gd name="connsiteX7" fmla="*/ 122273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55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73" y="389517"/>
                    <a:pt x="122273" y="367083"/>
                  </a:cubicBezTo>
                  <a:lnTo>
                    <a:pt x="122273" y="294504"/>
                  </a:lnTo>
                  <a:cubicBezTo>
                    <a:pt x="146485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04A1BC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3A860D-7D32-3FD8-09F5-FCA96BB2F1AA}"/>
                </a:ext>
              </a:extLst>
            </p:cNvPr>
            <p:cNvSpPr/>
            <p:nvPr/>
          </p:nvSpPr>
          <p:spPr>
            <a:xfrm>
              <a:off x="2021837" y="6062067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73 w 186819"/>
                <a:gd name="connsiteY7" fmla="*/ 378998 h 431717"/>
                <a:gd name="connsiteX8" fmla="*/ 122273 w 186819"/>
                <a:gd name="connsiteY8" fmla="*/ 306419 h 431717"/>
                <a:gd name="connsiteX9" fmla="*/ 128163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82 w 186819"/>
                <a:gd name="connsiteY21" fmla="*/ 312967 h 431717"/>
                <a:gd name="connsiteX22" fmla="*/ 146082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60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45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73" y="394916"/>
                    <a:pt x="122273" y="378998"/>
                  </a:cubicBezTo>
                  <a:lnTo>
                    <a:pt x="122273" y="306419"/>
                  </a:lnTo>
                  <a:cubicBezTo>
                    <a:pt x="122273" y="302199"/>
                    <a:pt x="124505" y="298290"/>
                    <a:pt x="128163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92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70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35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80" y="295528"/>
                    <a:pt x="146082" y="312967"/>
                  </a:cubicBezTo>
                  <a:lnTo>
                    <a:pt x="146082" y="378998"/>
                  </a:lnTo>
                  <a:cubicBezTo>
                    <a:pt x="146082" y="408042"/>
                    <a:pt x="122459" y="431718"/>
                    <a:pt x="93410" y="43171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EB2B1C-F5DB-9261-F6C5-407CA116E319}"/>
                </a:ext>
              </a:extLst>
            </p:cNvPr>
            <p:cNvSpPr/>
            <p:nvPr/>
          </p:nvSpPr>
          <p:spPr>
            <a:xfrm>
              <a:off x="2306561" y="6081926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42 w 163009"/>
                <a:gd name="connsiteY6" fmla="*/ 367083 h 407886"/>
                <a:gd name="connsiteX7" fmla="*/ 122242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24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42" y="389517"/>
                    <a:pt x="122242" y="367083"/>
                  </a:cubicBezTo>
                  <a:lnTo>
                    <a:pt x="122242" y="294504"/>
                  </a:lnTo>
                  <a:cubicBezTo>
                    <a:pt x="146454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4A266-B8F0-FA59-7410-6C77E373A60C}"/>
                </a:ext>
              </a:extLst>
            </p:cNvPr>
            <p:cNvSpPr/>
            <p:nvPr/>
          </p:nvSpPr>
          <p:spPr>
            <a:xfrm>
              <a:off x="2294656" y="6070010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42 w 186819"/>
                <a:gd name="connsiteY7" fmla="*/ 378998 h 431717"/>
                <a:gd name="connsiteX8" fmla="*/ 122242 w 186819"/>
                <a:gd name="connsiteY8" fmla="*/ 306419 h 431717"/>
                <a:gd name="connsiteX9" fmla="*/ 128132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51 w 186819"/>
                <a:gd name="connsiteY21" fmla="*/ 312967 h 431717"/>
                <a:gd name="connsiteX22" fmla="*/ 146051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29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14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42" y="394916"/>
                    <a:pt x="122242" y="378998"/>
                  </a:cubicBezTo>
                  <a:lnTo>
                    <a:pt x="122242" y="306419"/>
                  </a:lnTo>
                  <a:cubicBezTo>
                    <a:pt x="122242" y="302199"/>
                    <a:pt x="124505" y="298290"/>
                    <a:pt x="128132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61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39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04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49" y="295528"/>
                    <a:pt x="146051" y="312967"/>
                  </a:cubicBezTo>
                  <a:lnTo>
                    <a:pt x="146051" y="378998"/>
                  </a:lnTo>
                  <a:cubicBezTo>
                    <a:pt x="146051" y="408042"/>
                    <a:pt x="122428" y="431718"/>
                    <a:pt x="93410" y="431718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F093337-2ED4-BC45-F8F8-0B37596D4077}"/>
                </a:ext>
              </a:extLst>
            </p:cNvPr>
            <p:cNvSpPr/>
            <p:nvPr/>
          </p:nvSpPr>
          <p:spPr>
            <a:xfrm>
              <a:off x="2298624" y="6073982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42 w 163009"/>
                <a:gd name="connsiteY6" fmla="*/ 367083 h 407886"/>
                <a:gd name="connsiteX7" fmla="*/ 122242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24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42" y="389517"/>
                    <a:pt x="122242" y="367083"/>
                  </a:cubicBezTo>
                  <a:lnTo>
                    <a:pt x="122242" y="294504"/>
                  </a:lnTo>
                  <a:cubicBezTo>
                    <a:pt x="146454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0C061D5-BA58-596D-37B4-45F2B9DAD7BC}"/>
                </a:ext>
              </a:extLst>
            </p:cNvPr>
            <p:cNvSpPr/>
            <p:nvPr/>
          </p:nvSpPr>
          <p:spPr>
            <a:xfrm>
              <a:off x="2286719" y="6062067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42 w 186819"/>
                <a:gd name="connsiteY7" fmla="*/ 378998 h 431717"/>
                <a:gd name="connsiteX8" fmla="*/ 122242 w 186819"/>
                <a:gd name="connsiteY8" fmla="*/ 306419 h 431717"/>
                <a:gd name="connsiteX9" fmla="*/ 128132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51 w 186819"/>
                <a:gd name="connsiteY21" fmla="*/ 312967 h 431717"/>
                <a:gd name="connsiteX22" fmla="*/ 146051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29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14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42" y="394916"/>
                    <a:pt x="122242" y="378998"/>
                  </a:cubicBezTo>
                  <a:lnTo>
                    <a:pt x="122242" y="306419"/>
                  </a:lnTo>
                  <a:cubicBezTo>
                    <a:pt x="122242" y="302199"/>
                    <a:pt x="124505" y="298290"/>
                    <a:pt x="128132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61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39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04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49" y="295528"/>
                    <a:pt x="146051" y="312967"/>
                  </a:cubicBezTo>
                  <a:lnTo>
                    <a:pt x="146051" y="378998"/>
                  </a:lnTo>
                  <a:cubicBezTo>
                    <a:pt x="146051" y="408042"/>
                    <a:pt x="122428" y="431718"/>
                    <a:pt x="93410" y="43171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FC1F46-DF28-6680-38F1-9EF8BE44B196}"/>
                </a:ext>
              </a:extLst>
            </p:cNvPr>
            <p:cNvSpPr/>
            <p:nvPr/>
          </p:nvSpPr>
          <p:spPr>
            <a:xfrm>
              <a:off x="1362420" y="4968887"/>
              <a:ext cx="79365" cy="15887"/>
            </a:xfrm>
            <a:custGeom>
              <a:avLst/>
              <a:gdLst>
                <a:gd name="connsiteX0" fmla="*/ 71429 w 79365"/>
                <a:gd name="connsiteY0" fmla="*/ 15887 h 15887"/>
                <a:gd name="connsiteX1" fmla="*/ 7937 w 79365"/>
                <a:gd name="connsiteY1" fmla="*/ 15887 h 15887"/>
                <a:gd name="connsiteX2" fmla="*/ 0 w 79365"/>
                <a:gd name="connsiteY2" fmla="*/ 7944 h 15887"/>
                <a:gd name="connsiteX3" fmla="*/ 7937 w 79365"/>
                <a:gd name="connsiteY3" fmla="*/ 0 h 15887"/>
                <a:gd name="connsiteX4" fmla="*/ 71429 w 79365"/>
                <a:gd name="connsiteY4" fmla="*/ 0 h 15887"/>
                <a:gd name="connsiteX5" fmla="*/ 79366 w 79365"/>
                <a:gd name="connsiteY5" fmla="*/ 7944 h 15887"/>
                <a:gd name="connsiteX6" fmla="*/ 71429 w 79365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365" h="15887">
                  <a:moveTo>
                    <a:pt x="71429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71429" y="0"/>
                  </a:lnTo>
                  <a:cubicBezTo>
                    <a:pt x="75769" y="0"/>
                    <a:pt x="79366" y="3568"/>
                    <a:pt x="79366" y="7944"/>
                  </a:cubicBezTo>
                  <a:cubicBezTo>
                    <a:pt x="79366" y="12319"/>
                    <a:pt x="75769" y="15887"/>
                    <a:pt x="7142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FDA75F8-A5B6-97E8-8510-84D46D975A18}"/>
                </a:ext>
              </a:extLst>
            </p:cNvPr>
            <p:cNvSpPr/>
            <p:nvPr/>
          </p:nvSpPr>
          <p:spPr>
            <a:xfrm>
              <a:off x="1322737" y="6263698"/>
              <a:ext cx="261906" cy="15887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1ABAC88-BA98-D3A2-DA4F-B93A4CED356B}"/>
                </a:ext>
              </a:extLst>
            </p:cNvPr>
            <p:cNvSpPr/>
            <p:nvPr/>
          </p:nvSpPr>
          <p:spPr>
            <a:xfrm>
              <a:off x="2068774" y="6112769"/>
              <a:ext cx="95238" cy="31774"/>
            </a:xfrm>
            <a:custGeom>
              <a:avLst/>
              <a:gdLst>
                <a:gd name="connsiteX0" fmla="*/ 95239 w 95238"/>
                <a:gd name="connsiteY0" fmla="*/ 15887 h 31774"/>
                <a:gd name="connsiteX1" fmla="*/ 47619 w 95238"/>
                <a:gd name="connsiteY1" fmla="*/ 31775 h 31774"/>
                <a:gd name="connsiteX2" fmla="*/ 0 w 95238"/>
                <a:gd name="connsiteY2" fmla="*/ 15887 h 31774"/>
                <a:gd name="connsiteX3" fmla="*/ 47619 w 95238"/>
                <a:gd name="connsiteY3" fmla="*/ 0 h 31774"/>
                <a:gd name="connsiteX4" fmla="*/ 95239 w 95238"/>
                <a:gd name="connsiteY4" fmla="*/ 15887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38" h="31774">
                  <a:moveTo>
                    <a:pt x="95239" y="15887"/>
                  </a:moveTo>
                  <a:cubicBezTo>
                    <a:pt x="95239" y="24669"/>
                    <a:pt x="73909" y="31775"/>
                    <a:pt x="47619" y="31775"/>
                  </a:cubicBezTo>
                  <a:cubicBezTo>
                    <a:pt x="21298" y="31775"/>
                    <a:pt x="0" y="24669"/>
                    <a:pt x="0" y="15887"/>
                  </a:cubicBezTo>
                  <a:cubicBezTo>
                    <a:pt x="0" y="7106"/>
                    <a:pt x="21298" y="0"/>
                    <a:pt x="47619" y="0"/>
                  </a:cubicBezTo>
                  <a:cubicBezTo>
                    <a:pt x="73909" y="0"/>
                    <a:pt x="95239" y="7106"/>
                    <a:pt x="9523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C56940-83C8-69C5-6D4F-7EA5AACE4F94}"/>
                </a:ext>
              </a:extLst>
            </p:cNvPr>
            <p:cNvSpPr/>
            <p:nvPr/>
          </p:nvSpPr>
          <p:spPr>
            <a:xfrm>
              <a:off x="2330680" y="6112769"/>
              <a:ext cx="95238" cy="31774"/>
            </a:xfrm>
            <a:custGeom>
              <a:avLst/>
              <a:gdLst>
                <a:gd name="connsiteX0" fmla="*/ 95239 w 95238"/>
                <a:gd name="connsiteY0" fmla="*/ 15887 h 31774"/>
                <a:gd name="connsiteX1" fmla="*/ 47619 w 95238"/>
                <a:gd name="connsiteY1" fmla="*/ 31775 h 31774"/>
                <a:gd name="connsiteX2" fmla="*/ 0 w 95238"/>
                <a:gd name="connsiteY2" fmla="*/ 15887 h 31774"/>
                <a:gd name="connsiteX3" fmla="*/ 47619 w 95238"/>
                <a:gd name="connsiteY3" fmla="*/ 0 h 31774"/>
                <a:gd name="connsiteX4" fmla="*/ 95239 w 95238"/>
                <a:gd name="connsiteY4" fmla="*/ 15887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38" h="31774">
                  <a:moveTo>
                    <a:pt x="95239" y="15887"/>
                  </a:moveTo>
                  <a:cubicBezTo>
                    <a:pt x="95239" y="24669"/>
                    <a:pt x="73909" y="31775"/>
                    <a:pt x="47619" y="31775"/>
                  </a:cubicBezTo>
                  <a:cubicBezTo>
                    <a:pt x="21298" y="31775"/>
                    <a:pt x="0" y="24669"/>
                    <a:pt x="0" y="15887"/>
                  </a:cubicBezTo>
                  <a:cubicBezTo>
                    <a:pt x="0" y="7106"/>
                    <a:pt x="21298" y="0"/>
                    <a:pt x="47619" y="0"/>
                  </a:cubicBezTo>
                  <a:cubicBezTo>
                    <a:pt x="73909" y="0"/>
                    <a:pt x="95239" y="7106"/>
                    <a:pt x="9523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E4CE446-BD82-6A5B-9205-AB878AFE53E4}"/>
                </a:ext>
              </a:extLst>
            </p:cNvPr>
            <p:cNvSpPr/>
            <p:nvPr/>
          </p:nvSpPr>
          <p:spPr>
            <a:xfrm>
              <a:off x="1767185" y="5064210"/>
              <a:ext cx="182540" cy="31774"/>
            </a:xfrm>
            <a:custGeom>
              <a:avLst/>
              <a:gdLst>
                <a:gd name="connsiteX0" fmla="*/ 166668 w 182540"/>
                <a:gd name="connsiteY0" fmla="*/ 31775 h 31774"/>
                <a:gd name="connsiteX1" fmla="*/ 15873 w 182540"/>
                <a:gd name="connsiteY1" fmla="*/ 31775 h 31774"/>
                <a:gd name="connsiteX2" fmla="*/ 0 w 182540"/>
                <a:gd name="connsiteY2" fmla="*/ 15887 h 31774"/>
                <a:gd name="connsiteX3" fmla="*/ 15873 w 182540"/>
                <a:gd name="connsiteY3" fmla="*/ 0 h 31774"/>
                <a:gd name="connsiteX4" fmla="*/ 166668 w 182540"/>
                <a:gd name="connsiteY4" fmla="*/ 0 h 31774"/>
                <a:gd name="connsiteX5" fmla="*/ 182541 w 182540"/>
                <a:gd name="connsiteY5" fmla="*/ 15887 h 31774"/>
                <a:gd name="connsiteX6" fmla="*/ 166668 w 182540"/>
                <a:gd name="connsiteY6" fmla="*/ 31775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40" h="31774">
                  <a:moveTo>
                    <a:pt x="166668" y="31775"/>
                  </a:moveTo>
                  <a:lnTo>
                    <a:pt x="15873" y="31775"/>
                  </a:lnTo>
                  <a:cubicBezTo>
                    <a:pt x="7131" y="31775"/>
                    <a:pt x="0" y="24638"/>
                    <a:pt x="0" y="15887"/>
                  </a:cubicBezTo>
                  <a:cubicBezTo>
                    <a:pt x="0" y="7137"/>
                    <a:pt x="7131" y="0"/>
                    <a:pt x="15873" y="0"/>
                  </a:cubicBezTo>
                  <a:lnTo>
                    <a:pt x="166668" y="0"/>
                  </a:lnTo>
                  <a:cubicBezTo>
                    <a:pt x="175379" y="0"/>
                    <a:pt x="182541" y="7137"/>
                    <a:pt x="182541" y="15887"/>
                  </a:cubicBezTo>
                  <a:cubicBezTo>
                    <a:pt x="182541" y="24638"/>
                    <a:pt x="175379" y="31775"/>
                    <a:pt x="166668" y="31775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8F94C66-9A3E-E93E-5E8E-5A0DDDA8D384}"/>
                </a:ext>
              </a:extLst>
            </p:cNvPr>
            <p:cNvSpPr/>
            <p:nvPr/>
          </p:nvSpPr>
          <p:spPr>
            <a:xfrm>
              <a:off x="1362420" y="3952102"/>
              <a:ext cx="222223" cy="15887"/>
            </a:xfrm>
            <a:custGeom>
              <a:avLst/>
              <a:gdLst>
                <a:gd name="connsiteX0" fmla="*/ 214287 w 222223"/>
                <a:gd name="connsiteY0" fmla="*/ 15887 h 15887"/>
                <a:gd name="connsiteX1" fmla="*/ 7937 w 222223"/>
                <a:gd name="connsiteY1" fmla="*/ 15887 h 15887"/>
                <a:gd name="connsiteX2" fmla="*/ 0 w 222223"/>
                <a:gd name="connsiteY2" fmla="*/ 7944 h 15887"/>
                <a:gd name="connsiteX3" fmla="*/ 7937 w 222223"/>
                <a:gd name="connsiteY3" fmla="*/ 0 h 15887"/>
                <a:gd name="connsiteX4" fmla="*/ 214287 w 222223"/>
                <a:gd name="connsiteY4" fmla="*/ 0 h 15887"/>
                <a:gd name="connsiteX5" fmla="*/ 222224 w 222223"/>
                <a:gd name="connsiteY5" fmla="*/ 7944 h 15887"/>
                <a:gd name="connsiteX6" fmla="*/ 214287 w 222223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223" h="15887">
                  <a:moveTo>
                    <a:pt x="214287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14287" y="0"/>
                  </a:lnTo>
                  <a:cubicBezTo>
                    <a:pt x="218627" y="0"/>
                    <a:pt x="222224" y="3568"/>
                    <a:pt x="222224" y="7944"/>
                  </a:cubicBezTo>
                  <a:cubicBezTo>
                    <a:pt x="222224" y="12319"/>
                    <a:pt x="218627" y="15887"/>
                    <a:pt x="214287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319C2E9-FF46-5F45-4FDB-DC4D884E3B9E}"/>
                </a:ext>
              </a:extLst>
            </p:cNvPr>
            <p:cNvSpPr/>
            <p:nvPr/>
          </p:nvSpPr>
          <p:spPr>
            <a:xfrm>
              <a:off x="1743375" y="3952102"/>
              <a:ext cx="261906" cy="15887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CB0AB35-580E-D492-5CC7-4D04EA462D0A}"/>
                </a:ext>
              </a:extLst>
            </p:cNvPr>
            <p:cNvSpPr/>
            <p:nvPr/>
          </p:nvSpPr>
          <p:spPr>
            <a:xfrm>
              <a:off x="2156076" y="3952102"/>
              <a:ext cx="261906" cy="15887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836B7906-2098-53C0-43D7-0388430875E9}"/>
              </a:ext>
            </a:extLst>
          </p:cNvPr>
          <p:cNvSpPr/>
          <p:nvPr/>
        </p:nvSpPr>
        <p:spPr>
          <a:xfrm>
            <a:off x="12687495" y="5364930"/>
            <a:ext cx="2175896" cy="1799658"/>
          </a:xfrm>
          <a:custGeom>
            <a:avLst/>
            <a:gdLst>
              <a:gd name="connsiteX0" fmla="*/ 1432859 w 1528097"/>
              <a:gd name="connsiteY0" fmla="*/ 2671449 h 2671448"/>
              <a:gd name="connsiteX1" fmla="*/ 95239 w 1528097"/>
              <a:gd name="connsiteY1" fmla="*/ 2671449 h 2671448"/>
              <a:gd name="connsiteX2" fmla="*/ 0 w 1528097"/>
              <a:gd name="connsiteY2" fmla="*/ 2576125 h 2671448"/>
              <a:gd name="connsiteX3" fmla="*/ 0 w 1528097"/>
              <a:gd name="connsiteY3" fmla="*/ 95324 h 2671448"/>
              <a:gd name="connsiteX4" fmla="*/ 95239 w 1528097"/>
              <a:gd name="connsiteY4" fmla="*/ 0 h 2671448"/>
              <a:gd name="connsiteX5" fmla="*/ 1432859 w 1528097"/>
              <a:gd name="connsiteY5" fmla="*/ 0 h 2671448"/>
              <a:gd name="connsiteX6" fmla="*/ 1528097 w 1528097"/>
              <a:gd name="connsiteY6" fmla="*/ 95324 h 2671448"/>
              <a:gd name="connsiteX7" fmla="*/ 1528097 w 1528097"/>
              <a:gd name="connsiteY7" fmla="*/ 2576125 h 2671448"/>
              <a:gd name="connsiteX8" fmla="*/ 1432859 w 1528097"/>
              <a:gd name="connsiteY8" fmla="*/ 2671449 h 26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8097" h="2671448">
                <a:moveTo>
                  <a:pt x="1432859" y="2671449"/>
                </a:moveTo>
                <a:lnTo>
                  <a:pt x="95239" y="2671449"/>
                </a:lnTo>
                <a:cubicBezTo>
                  <a:pt x="42845" y="2671449"/>
                  <a:pt x="0" y="2628535"/>
                  <a:pt x="0" y="2576125"/>
                </a:cubicBezTo>
                <a:lnTo>
                  <a:pt x="0" y="95324"/>
                </a:lnTo>
                <a:cubicBezTo>
                  <a:pt x="0" y="42883"/>
                  <a:pt x="42845" y="0"/>
                  <a:pt x="95239" y="0"/>
                </a:cubicBezTo>
                <a:lnTo>
                  <a:pt x="1432859" y="0"/>
                </a:lnTo>
                <a:cubicBezTo>
                  <a:pt x="1485221" y="0"/>
                  <a:pt x="1528097" y="42883"/>
                  <a:pt x="1528097" y="95324"/>
                </a:cubicBezTo>
                <a:lnTo>
                  <a:pt x="1528097" y="2576125"/>
                </a:lnTo>
                <a:cubicBezTo>
                  <a:pt x="1528097" y="2628535"/>
                  <a:pt x="1485221" y="2671449"/>
                  <a:pt x="1432859" y="2671449"/>
                </a:cubicBezTo>
              </a:path>
            </a:pathLst>
          </a:custGeom>
          <a:solidFill>
            <a:schemeClr val="tx2">
              <a:lumMod val="50000"/>
            </a:schemeClr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DAFCCEC5-8898-AB66-294F-7998332C1C88}"/>
              </a:ext>
            </a:extLst>
          </p:cNvPr>
          <p:cNvSpPr/>
          <p:nvPr/>
        </p:nvSpPr>
        <p:spPr>
          <a:xfrm>
            <a:off x="12670541" y="5356903"/>
            <a:ext cx="2209800" cy="1815712"/>
          </a:xfrm>
          <a:custGeom>
            <a:avLst/>
            <a:gdLst>
              <a:gd name="connsiteX0" fmla="*/ 107144 w 1551907"/>
              <a:gd name="connsiteY0" fmla="*/ 23831 h 2695279"/>
              <a:gd name="connsiteX1" fmla="*/ 23810 w 1551907"/>
              <a:gd name="connsiteY1" fmla="*/ 107239 h 2695279"/>
              <a:gd name="connsiteX2" fmla="*/ 23810 w 1551907"/>
              <a:gd name="connsiteY2" fmla="*/ 2588041 h 2695279"/>
              <a:gd name="connsiteX3" fmla="*/ 107144 w 1551907"/>
              <a:gd name="connsiteY3" fmla="*/ 2671449 h 2695279"/>
              <a:gd name="connsiteX4" fmla="*/ 1444764 w 1551907"/>
              <a:gd name="connsiteY4" fmla="*/ 2671449 h 2695279"/>
              <a:gd name="connsiteX5" fmla="*/ 1528097 w 1551907"/>
              <a:gd name="connsiteY5" fmla="*/ 2588041 h 2695279"/>
              <a:gd name="connsiteX6" fmla="*/ 1528097 w 1551907"/>
              <a:gd name="connsiteY6" fmla="*/ 107239 h 2695279"/>
              <a:gd name="connsiteX7" fmla="*/ 1444764 w 1551907"/>
              <a:gd name="connsiteY7" fmla="*/ 23831 h 2695279"/>
              <a:gd name="connsiteX8" fmla="*/ 1444764 w 1551907"/>
              <a:gd name="connsiteY8" fmla="*/ 2695280 h 2695279"/>
              <a:gd name="connsiteX9" fmla="*/ 107144 w 1551907"/>
              <a:gd name="connsiteY9" fmla="*/ 2695280 h 2695279"/>
              <a:gd name="connsiteX10" fmla="*/ 0 w 1551907"/>
              <a:gd name="connsiteY10" fmla="*/ 2588041 h 2695279"/>
              <a:gd name="connsiteX11" fmla="*/ 0 w 1551907"/>
              <a:gd name="connsiteY11" fmla="*/ 107239 h 2695279"/>
              <a:gd name="connsiteX12" fmla="*/ 107144 w 1551907"/>
              <a:gd name="connsiteY12" fmla="*/ 0 h 2695279"/>
              <a:gd name="connsiteX13" fmla="*/ 1444764 w 1551907"/>
              <a:gd name="connsiteY13" fmla="*/ 0 h 2695279"/>
              <a:gd name="connsiteX14" fmla="*/ 1551907 w 1551907"/>
              <a:gd name="connsiteY14" fmla="*/ 107239 h 2695279"/>
              <a:gd name="connsiteX15" fmla="*/ 1551907 w 1551907"/>
              <a:gd name="connsiteY15" fmla="*/ 2588041 h 2695279"/>
              <a:gd name="connsiteX16" fmla="*/ 1444764 w 1551907"/>
              <a:gd name="connsiteY16" fmla="*/ 2695280 h 269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51907" h="2695279">
                <a:moveTo>
                  <a:pt x="107144" y="23831"/>
                </a:moveTo>
                <a:cubicBezTo>
                  <a:pt x="61198" y="23831"/>
                  <a:pt x="23810" y="61253"/>
                  <a:pt x="23810" y="107239"/>
                </a:cubicBezTo>
                <a:lnTo>
                  <a:pt x="23810" y="2588041"/>
                </a:lnTo>
                <a:cubicBezTo>
                  <a:pt x="23810" y="2634027"/>
                  <a:pt x="61198" y="2671449"/>
                  <a:pt x="107144" y="2671449"/>
                </a:cubicBezTo>
                <a:lnTo>
                  <a:pt x="1444764" y="2671449"/>
                </a:lnTo>
                <a:cubicBezTo>
                  <a:pt x="1490709" y="2671449"/>
                  <a:pt x="1528097" y="2634027"/>
                  <a:pt x="1528097" y="2588041"/>
                </a:cubicBezTo>
                <a:lnTo>
                  <a:pt x="1528097" y="107239"/>
                </a:lnTo>
                <a:cubicBezTo>
                  <a:pt x="1528097" y="61253"/>
                  <a:pt x="1490709" y="23831"/>
                  <a:pt x="1444764" y="23831"/>
                </a:cubicBezTo>
                <a:close/>
                <a:moveTo>
                  <a:pt x="1444764" y="2695280"/>
                </a:moveTo>
                <a:lnTo>
                  <a:pt x="107144" y="2695280"/>
                </a:lnTo>
                <a:cubicBezTo>
                  <a:pt x="48053" y="2695280"/>
                  <a:pt x="0" y="2647153"/>
                  <a:pt x="0" y="2588041"/>
                </a:cubicBezTo>
                <a:lnTo>
                  <a:pt x="0" y="107239"/>
                </a:lnTo>
                <a:cubicBezTo>
                  <a:pt x="0" y="48096"/>
                  <a:pt x="48053" y="0"/>
                  <a:pt x="107144" y="0"/>
                </a:cubicBezTo>
                <a:lnTo>
                  <a:pt x="1444764" y="0"/>
                </a:lnTo>
                <a:cubicBezTo>
                  <a:pt x="1503823" y="0"/>
                  <a:pt x="1551907" y="48096"/>
                  <a:pt x="1551907" y="107239"/>
                </a:cubicBezTo>
                <a:lnTo>
                  <a:pt x="1551907" y="2588041"/>
                </a:lnTo>
                <a:cubicBezTo>
                  <a:pt x="1551907" y="2647153"/>
                  <a:pt x="1503823" y="2695280"/>
                  <a:pt x="1444764" y="2695280"/>
                </a:cubicBezTo>
              </a:path>
            </a:pathLst>
          </a:custGeom>
          <a:solidFill>
            <a:schemeClr val="tx2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125959C3-0E29-BE42-55F2-2FC5C169E6E4}"/>
              </a:ext>
            </a:extLst>
          </p:cNvPr>
          <p:cNvSpPr/>
          <p:nvPr/>
        </p:nvSpPr>
        <p:spPr>
          <a:xfrm>
            <a:off x="12787174" y="5447353"/>
            <a:ext cx="1976538" cy="1634790"/>
          </a:xfrm>
          <a:custGeom>
            <a:avLst/>
            <a:gdLst>
              <a:gd name="connsiteX0" fmla="*/ 1292853 w 1388091"/>
              <a:gd name="connsiteY0" fmla="*/ 2426717 h 2426716"/>
              <a:gd name="connsiteX1" fmla="*/ 95239 w 1388091"/>
              <a:gd name="connsiteY1" fmla="*/ 2426717 h 2426716"/>
              <a:gd name="connsiteX2" fmla="*/ 0 w 1388091"/>
              <a:gd name="connsiteY2" fmla="*/ 2331393 h 2426716"/>
              <a:gd name="connsiteX3" fmla="*/ 0 w 1388091"/>
              <a:gd name="connsiteY3" fmla="*/ 95324 h 2426716"/>
              <a:gd name="connsiteX4" fmla="*/ 95239 w 1388091"/>
              <a:gd name="connsiteY4" fmla="*/ 0 h 2426716"/>
              <a:gd name="connsiteX5" fmla="*/ 1292853 w 1388091"/>
              <a:gd name="connsiteY5" fmla="*/ 0 h 2426716"/>
              <a:gd name="connsiteX6" fmla="*/ 1388092 w 1388091"/>
              <a:gd name="connsiteY6" fmla="*/ 95324 h 2426716"/>
              <a:gd name="connsiteX7" fmla="*/ 1388092 w 1388091"/>
              <a:gd name="connsiteY7" fmla="*/ 2331393 h 2426716"/>
              <a:gd name="connsiteX8" fmla="*/ 1292853 w 1388091"/>
              <a:gd name="connsiteY8" fmla="*/ 2426717 h 24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91" h="2426716">
                <a:moveTo>
                  <a:pt x="1292853" y="2426717"/>
                </a:moveTo>
                <a:lnTo>
                  <a:pt x="95239" y="2426717"/>
                </a:lnTo>
                <a:cubicBezTo>
                  <a:pt x="42845" y="2426717"/>
                  <a:pt x="0" y="2383834"/>
                  <a:pt x="0" y="2331393"/>
                </a:cubicBezTo>
                <a:lnTo>
                  <a:pt x="0" y="95324"/>
                </a:lnTo>
                <a:cubicBezTo>
                  <a:pt x="0" y="42914"/>
                  <a:pt x="42845" y="0"/>
                  <a:pt x="95239" y="0"/>
                </a:cubicBezTo>
                <a:lnTo>
                  <a:pt x="1292853" y="0"/>
                </a:lnTo>
                <a:cubicBezTo>
                  <a:pt x="1345247" y="0"/>
                  <a:pt x="1388092" y="42914"/>
                  <a:pt x="1388092" y="95324"/>
                </a:cubicBezTo>
                <a:lnTo>
                  <a:pt x="1388092" y="2331393"/>
                </a:lnTo>
                <a:cubicBezTo>
                  <a:pt x="1388092" y="2383834"/>
                  <a:pt x="1345247" y="2426717"/>
                  <a:pt x="1292853" y="2426717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F6BE929B-540A-9D6A-7FA5-96C7F4DD2BC1}"/>
              </a:ext>
            </a:extLst>
          </p:cNvPr>
          <p:cNvSpPr/>
          <p:nvPr/>
        </p:nvSpPr>
        <p:spPr>
          <a:xfrm>
            <a:off x="12770223" y="5439326"/>
            <a:ext cx="2010442" cy="1650845"/>
          </a:xfrm>
          <a:custGeom>
            <a:avLst/>
            <a:gdLst>
              <a:gd name="connsiteX0" fmla="*/ 107144 w 1411901"/>
              <a:gd name="connsiteY0" fmla="*/ 23831 h 2450547"/>
              <a:gd name="connsiteX1" fmla="*/ 23810 w 1411901"/>
              <a:gd name="connsiteY1" fmla="*/ 107239 h 2450547"/>
              <a:gd name="connsiteX2" fmla="*/ 23810 w 1411901"/>
              <a:gd name="connsiteY2" fmla="*/ 2343309 h 2450547"/>
              <a:gd name="connsiteX3" fmla="*/ 107144 w 1411901"/>
              <a:gd name="connsiteY3" fmla="*/ 2426717 h 2450547"/>
              <a:gd name="connsiteX4" fmla="*/ 1304758 w 1411901"/>
              <a:gd name="connsiteY4" fmla="*/ 2426717 h 2450547"/>
              <a:gd name="connsiteX5" fmla="*/ 1388092 w 1411901"/>
              <a:gd name="connsiteY5" fmla="*/ 2343309 h 2450547"/>
              <a:gd name="connsiteX6" fmla="*/ 1388092 w 1411901"/>
              <a:gd name="connsiteY6" fmla="*/ 107239 h 2450547"/>
              <a:gd name="connsiteX7" fmla="*/ 1304758 w 1411901"/>
              <a:gd name="connsiteY7" fmla="*/ 23831 h 2450547"/>
              <a:gd name="connsiteX8" fmla="*/ 1304758 w 1411901"/>
              <a:gd name="connsiteY8" fmla="*/ 2450548 h 2450547"/>
              <a:gd name="connsiteX9" fmla="*/ 107144 w 1411901"/>
              <a:gd name="connsiteY9" fmla="*/ 2450548 h 2450547"/>
              <a:gd name="connsiteX10" fmla="*/ 0 w 1411901"/>
              <a:gd name="connsiteY10" fmla="*/ 2343309 h 2450547"/>
              <a:gd name="connsiteX11" fmla="*/ 0 w 1411901"/>
              <a:gd name="connsiteY11" fmla="*/ 107239 h 2450547"/>
              <a:gd name="connsiteX12" fmla="*/ 107144 w 1411901"/>
              <a:gd name="connsiteY12" fmla="*/ 0 h 2450547"/>
              <a:gd name="connsiteX13" fmla="*/ 1304758 w 1411901"/>
              <a:gd name="connsiteY13" fmla="*/ 0 h 2450547"/>
              <a:gd name="connsiteX14" fmla="*/ 1411901 w 1411901"/>
              <a:gd name="connsiteY14" fmla="*/ 107239 h 2450547"/>
              <a:gd name="connsiteX15" fmla="*/ 1411901 w 1411901"/>
              <a:gd name="connsiteY15" fmla="*/ 2343309 h 2450547"/>
              <a:gd name="connsiteX16" fmla="*/ 1304758 w 1411901"/>
              <a:gd name="connsiteY16" fmla="*/ 2450548 h 245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1901" h="2450547">
                <a:moveTo>
                  <a:pt x="107144" y="23831"/>
                </a:moveTo>
                <a:cubicBezTo>
                  <a:pt x="61167" y="23831"/>
                  <a:pt x="23810" y="61253"/>
                  <a:pt x="23810" y="107239"/>
                </a:cubicBezTo>
                <a:lnTo>
                  <a:pt x="23810" y="2343309"/>
                </a:lnTo>
                <a:cubicBezTo>
                  <a:pt x="23810" y="2389295"/>
                  <a:pt x="61167" y="2426717"/>
                  <a:pt x="107144" y="2426717"/>
                </a:cubicBezTo>
                <a:lnTo>
                  <a:pt x="1304758" y="2426717"/>
                </a:lnTo>
                <a:cubicBezTo>
                  <a:pt x="1350703" y="2426717"/>
                  <a:pt x="1388092" y="2389295"/>
                  <a:pt x="1388092" y="2343309"/>
                </a:cubicBezTo>
                <a:lnTo>
                  <a:pt x="1388092" y="107239"/>
                </a:lnTo>
                <a:cubicBezTo>
                  <a:pt x="1388092" y="61253"/>
                  <a:pt x="1350703" y="23831"/>
                  <a:pt x="1304758" y="23831"/>
                </a:cubicBezTo>
                <a:close/>
                <a:moveTo>
                  <a:pt x="1304758" y="2450548"/>
                </a:moveTo>
                <a:lnTo>
                  <a:pt x="107144" y="2450548"/>
                </a:lnTo>
                <a:cubicBezTo>
                  <a:pt x="48053" y="2450548"/>
                  <a:pt x="0" y="2402452"/>
                  <a:pt x="0" y="2343309"/>
                </a:cubicBezTo>
                <a:lnTo>
                  <a:pt x="0" y="107239"/>
                </a:lnTo>
                <a:cubicBezTo>
                  <a:pt x="0" y="48127"/>
                  <a:pt x="48053" y="0"/>
                  <a:pt x="107144" y="0"/>
                </a:cubicBezTo>
                <a:lnTo>
                  <a:pt x="1304758" y="0"/>
                </a:lnTo>
                <a:cubicBezTo>
                  <a:pt x="1363848" y="0"/>
                  <a:pt x="1411901" y="48127"/>
                  <a:pt x="1411901" y="107239"/>
                </a:cubicBezTo>
                <a:lnTo>
                  <a:pt x="1411901" y="2343309"/>
                </a:lnTo>
                <a:cubicBezTo>
                  <a:pt x="1411901" y="2402452"/>
                  <a:pt x="1363848" y="2450548"/>
                  <a:pt x="1304758" y="2450548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70F95161-A7CD-8158-D489-60A2D9DA000F}"/>
              </a:ext>
            </a:extLst>
          </p:cNvPr>
          <p:cNvSpPr/>
          <p:nvPr/>
        </p:nvSpPr>
        <p:spPr>
          <a:xfrm>
            <a:off x="12919565" y="5543531"/>
            <a:ext cx="1711714" cy="412115"/>
          </a:xfrm>
          <a:custGeom>
            <a:avLst/>
            <a:gdLst>
              <a:gd name="connsiteX0" fmla="*/ 1116110 w 1202109"/>
              <a:gd name="connsiteY0" fmla="*/ 611753 h 611752"/>
              <a:gd name="connsiteX1" fmla="*/ 86000 w 1202109"/>
              <a:gd name="connsiteY1" fmla="*/ 611753 h 611752"/>
              <a:gd name="connsiteX2" fmla="*/ 0 w 1202109"/>
              <a:gd name="connsiteY2" fmla="*/ 525707 h 611752"/>
              <a:gd name="connsiteX3" fmla="*/ 0 w 1202109"/>
              <a:gd name="connsiteY3" fmla="*/ 86046 h 611752"/>
              <a:gd name="connsiteX4" fmla="*/ 86000 w 1202109"/>
              <a:gd name="connsiteY4" fmla="*/ 0 h 611752"/>
              <a:gd name="connsiteX5" fmla="*/ 1116110 w 1202109"/>
              <a:gd name="connsiteY5" fmla="*/ 0 h 611752"/>
              <a:gd name="connsiteX6" fmla="*/ 1202110 w 1202109"/>
              <a:gd name="connsiteY6" fmla="*/ 86046 h 611752"/>
              <a:gd name="connsiteX7" fmla="*/ 1202110 w 1202109"/>
              <a:gd name="connsiteY7" fmla="*/ 525707 h 611752"/>
              <a:gd name="connsiteX8" fmla="*/ 1116110 w 1202109"/>
              <a:gd name="connsiteY8" fmla="*/ 611753 h 61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2109" h="611752">
                <a:moveTo>
                  <a:pt x="1116110" y="611753"/>
                </a:moveTo>
                <a:lnTo>
                  <a:pt x="86000" y="611753"/>
                </a:lnTo>
                <a:cubicBezTo>
                  <a:pt x="38505" y="611753"/>
                  <a:pt x="0" y="573245"/>
                  <a:pt x="0" y="525707"/>
                </a:cubicBezTo>
                <a:lnTo>
                  <a:pt x="0" y="86046"/>
                </a:lnTo>
                <a:cubicBezTo>
                  <a:pt x="0" y="38508"/>
                  <a:pt x="38505" y="0"/>
                  <a:pt x="86000" y="0"/>
                </a:cubicBezTo>
                <a:lnTo>
                  <a:pt x="1116110" y="0"/>
                </a:lnTo>
                <a:cubicBezTo>
                  <a:pt x="1163605" y="0"/>
                  <a:pt x="1202110" y="38508"/>
                  <a:pt x="1202110" y="86046"/>
                </a:cubicBezTo>
                <a:lnTo>
                  <a:pt x="1202110" y="525707"/>
                </a:lnTo>
                <a:cubicBezTo>
                  <a:pt x="1202110" y="573245"/>
                  <a:pt x="1163605" y="611753"/>
                  <a:pt x="1116110" y="611753"/>
                </a:cubicBezTo>
              </a:path>
            </a:pathLst>
          </a:custGeom>
          <a:solidFill>
            <a:srgbClr val="2EDAE2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07F38BF-C0F7-491A-B71E-D640288426BF}"/>
              </a:ext>
            </a:extLst>
          </p:cNvPr>
          <p:cNvSpPr/>
          <p:nvPr/>
        </p:nvSpPr>
        <p:spPr>
          <a:xfrm>
            <a:off x="12902658" y="5535504"/>
            <a:ext cx="1745573" cy="428169"/>
          </a:xfrm>
          <a:custGeom>
            <a:avLst/>
            <a:gdLst>
              <a:gd name="connsiteX0" fmla="*/ 97874 w 1225888"/>
              <a:gd name="connsiteY0" fmla="*/ 23831 h 635583"/>
              <a:gd name="connsiteX1" fmla="*/ 23810 w 1225888"/>
              <a:gd name="connsiteY1" fmla="*/ 97961 h 635583"/>
              <a:gd name="connsiteX2" fmla="*/ 23810 w 1225888"/>
              <a:gd name="connsiteY2" fmla="*/ 537622 h 635583"/>
              <a:gd name="connsiteX3" fmla="*/ 97874 w 1225888"/>
              <a:gd name="connsiteY3" fmla="*/ 611753 h 635583"/>
              <a:gd name="connsiteX4" fmla="*/ 1127983 w 1225888"/>
              <a:gd name="connsiteY4" fmla="*/ 611753 h 635583"/>
              <a:gd name="connsiteX5" fmla="*/ 1202079 w 1225888"/>
              <a:gd name="connsiteY5" fmla="*/ 537622 h 635583"/>
              <a:gd name="connsiteX6" fmla="*/ 1202079 w 1225888"/>
              <a:gd name="connsiteY6" fmla="*/ 97961 h 635583"/>
              <a:gd name="connsiteX7" fmla="*/ 1127983 w 1225888"/>
              <a:gd name="connsiteY7" fmla="*/ 23831 h 635583"/>
              <a:gd name="connsiteX8" fmla="*/ 1127983 w 1225888"/>
              <a:gd name="connsiteY8" fmla="*/ 635583 h 635583"/>
              <a:gd name="connsiteX9" fmla="*/ 97874 w 1225888"/>
              <a:gd name="connsiteY9" fmla="*/ 635583 h 635583"/>
              <a:gd name="connsiteX10" fmla="*/ 0 w 1225888"/>
              <a:gd name="connsiteY10" fmla="*/ 537622 h 635583"/>
              <a:gd name="connsiteX11" fmla="*/ 0 w 1225888"/>
              <a:gd name="connsiteY11" fmla="*/ 97961 h 635583"/>
              <a:gd name="connsiteX12" fmla="*/ 97874 w 1225888"/>
              <a:gd name="connsiteY12" fmla="*/ 0 h 635583"/>
              <a:gd name="connsiteX13" fmla="*/ 1127983 w 1225888"/>
              <a:gd name="connsiteY13" fmla="*/ 0 h 635583"/>
              <a:gd name="connsiteX14" fmla="*/ 1225888 w 1225888"/>
              <a:gd name="connsiteY14" fmla="*/ 97961 h 635583"/>
              <a:gd name="connsiteX15" fmla="*/ 1225888 w 1225888"/>
              <a:gd name="connsiteY15" fmla="*/ 537622 h 635583"/>
              <a:gd name="connsiteX16" fmla="*/ 1127983 w 1225888"/>
              <a:gd name="connsiteY16" fmla="*/ 635583 h 63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5888" h="635583">
                <a:moveTo>
                  <a:pt x="97874" y="23831"/>
                </a:moveTo>
                <a:cubicBezTo>
                  <a:pt x="57013" y="23831"/>
                  <a:pt x="23810" y="57064"/>
                  <a:pt x="23810" y="97961"/>
                </a:cubicBezTo>
                <a:lnTo>
                  <a:pt x="23810" y="537622"/>
                </a:lnTo>
                <a:cubicBezTo>
                  <a:pt x="23810" y="578489"/>
                  <a:pt x="57013" y="611753"/>
                  <a:pt x="97874" y="611753"/>
                </a:cubicBezTo>
                <a:lnTo>
                  <a:pt x="1127983" y="611753"/>
                </a:lnTo>
                <a:cubicBezTo>
                  <a:pt x="1168844" y="611753"/>
                  <a:pt x="1202079" y="578489"/>
                  <a:pt x="1202079" y="537622"/>
                </a:cubicBezTo>
                <a:lnTo>
                  <a:pt x="1202079" y="97961"/>
                </a:lnTo>
                <a:cubicBezTo>
                  <a:pt x="1202079" y="57064"/>
                  <a:pt x="1168844" y="23831"/>
                  <a:pt x="1127983" y="23831"/>
                </a:cubicBezTo>
                <a:close/>
                <a:moveTo>
                  <a:pt x="1127983" y="635583"/>
                </a:moveTo>
                <a:lnTo>
                  <a:pt x="97874" y="635583"/>
                </a:lnTo>
                <a:cubicBezTo>
                  <a:pt x="43899" y="635583"/>
                  <a:pt x="0" y="591645"/>
                  <a:pt x="0" y="537622"/>
                </a:cubicBezTo>
                <a:lnTo>
                  <a:pt x="0" y="97961"/>
                </a:lnTo>
                <a:cubicBezTo>
                  <a:pt x="0" y="43938"/>
                  <a:pt x="43899" y="0"/>
                  <a:pt x="97874" y="0"/>
                </a:cubicBezTo>
                <a:lnTo>
                  <a:pt x="1127983" y="0"/>
                </a:lnTo>
                <a:cubicBezTo>
                  <a:pt x="1181989" y="0"/>
                  <a:pt x="1225888" y="43938"/>
                  <a:pt x="1225888" y="97961"/>
                </a:cubicBezTo>
                <a:lnTo>
                  <a:pt x="1225888" y="537622"/>
                </a:lnTo>
                <a:cubicBezTo>
                  <a:pt x="1225888" y="591645"/>
                  <a:pt x="1181989" y="635583"/>
                  <a:pt x="1127983" y="635583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0200ACAB-DD20-5FB9-0399-C669973B7752}"/>
              </a:ext>
            </a:extLst>
          </p:cNvPr>
          <p:cNvSpPr/>
          <p:nvPr/>
        </p:nvSpPr>
        <p:spPr>
          <a:xfrm>
            <a:off x="13609151" y="5553105"/>
            <a:ext cx="1014977" cy="395998"/>
          </a:xfrm>
          <a:custGeom>
            <a:avLst/>
            <a:gdLst>
              <a:gd name="connsiteX0" fmla="*/ 618121 w 712802"/>
              <a:gd name="connsiteY0" fmla="*/ 0 h 587828"/>
              <a:gd name="connsiteX1" fmla="*/ 267921 w 712802"/>
              <a:gd name="connsiteY1" fmla="*/ 0 h 587828"/>
              <a:gd name="connsiteX2" fmla="*/ 257938 w 712802"/>
              <a:gd name="connsiteY2" fmla="*/ 22031 h 587828"/>
              <a:gd name="connsiteX3" fmla="*/ 618121 w 712802"/>
              <a:gd name="connsiteY3" fmla="*/ 22031 h 587828"/>
              <a:gd name="connsiteX4" fmla="*/ 689768 w 712802"/>
              <a:gd name="connsiteY4" fmla="*/ 90576 h 587828"/>
              <a:gd name="connsiteX5" fmla="*/ 689768 w 712802"/>
              <a:gd name="connsiteY5" fmla="*/ 497253 h 587828"/>
              <a:gd name="connsiteX6" fmla="*/ 618121 w 712802"/>
              <a:gd name="connsiteY6" fmla="*/ 565797 h 587828"/>
              <a:gd name="connsiteX7" fmla="*/ 10045 w 712802"/>
              <a:gd name="connsiteY7" fmla="*/ 565797 h 587828"/>
              <a:gd name="connsiteX8" fmla="*/ 4991 w 712802"/>
              <a:gd name="connsiteY8" fmla="*/ 576813 h 587828"/>
              <a:gd name="connsiteX9" fmla="*/ 0 w 712802"/>
              <a:gd name="connsiteY9" fmla="*/ 587829 h 587828"/>
              <a:gd name="connsiteX10" fmla="*/ 618121 w 712802"/>
              <a:gd name="connsiteY10" fmla="*/ 587829 h 587828"/>
              <a:gd name="connsiteX11" fmla="*/ 712802 w 712802"/>
              <a:gd name="connsiteY11" fmla="*/ 497253 h 587828"/>
              <a:gd name="connsiteX12" fmla="*/ 712802 w 712802"/>
              <a:gd name="connsiteY12" fmla="*/ 90576 h 587828"/>
              <a:gd name="connsiteX13" fmla="*/ 618121 w 712802"/>
              <a:gd name="connsiteY13" fmla="*/ 0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2802" h="587828">
                <a:moveTo>
                  <a:pt x="618121" y="0"/>
                </a:moveTo>
                <a:lnTo>
                  <a:pt x="267921" y="0"/>
                </a:lnTo>
                <a:lnTo>
                  <a:pt x="257938" y="22031"/>
                </a:lnTo>
                <a:lnTo>
                  <a:pt x="618121" y="22031"/>
                </a:lnTo>
                <a:cubicBezTo>
                  <a:pt x="657680" y="22031"/>
                  <a:pt x="689768" y="52813"/>
                  <a:pt x="689768" y="90576"/>
                </a:cubicBezTo>
                <a:lnTo>
                  <a:pt x="689768" y="497253"/>
                </a:lnTo>
                <a:cubicBezTo>
                  <a:pt x="689768" y="535078"/>
                  <a:pt x="657680" y="565797"/>
                  <a:pt x="618121" y="565797"/>
                </a:cubicBezTo>
                <a:lnTo>
                  <a:pt x="10045" y="565797"/>
                </a:lnTo>
                <a:lnTo>
                  <a:pt x="4991" y="576813"/>
                </a:lnTo>
                <a:lnTo>
                  <a:pt x="0" y="587829"/>
                </a:lnTo>
                <a:lnTo>
                  <a:pt x="618121" y="587829"/>
                </a:lnTo>
                <a:cubicBezTo>
                  <a:pt x="670329" y="587829"/>
                  <a:pt x="712802" y="547211"/>
                  <a:pt x="712802" y="497253"/>
                </a:cubicBezTo>
                <a:lnTo>
                  <a:pt x="712802" y="90576"/>
                </a:lnTo>
                <a:cubicBezTo>
                  <a:pt x="712802" y="40618"/>
                  <a:pt x="670329" y="0"/>
                  <a:pt x="618121" y="0"/>
                </a:cubicBezTo>
              </a:path>
            </a:pathLst>
          </a:custGeom>
          <a:solidFill>
            <a:srgbClr val="04B5A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CA504362-8349-7FC8-5684-148B9FB67A55}"/>
              </a:ext>
            </a:extLst>
          </p:cNvPr>
          <p:cNvSpPr/>
          <p:nvPr/>
        </p:nvSpPr>
        <p:spPr>
          <a:xfrm>
            <a:off x="13006618" y="6051824"/>
            <a:ext cx="1450597" cy="686873"/>
          </a:xfrm>
          <a:custGeom>
            <a:avLst/>
            <a:gdLst>
              <a:gd name="connsiteX0" fmla="*/ 1018732 w 1018731"/>
              <a:gd name="connsiteY0" fmla="*/ 509789 h 1019608"/>
              <a:gd name="connsiteX1" fmla="*/ 509366 w 1018731"/>
              <a:gd name="connsiteY1" fmla="*/ 1019608 h 1019608"/>
              <a:gd name="connsiteX2" fmla="*/ 0 w 1018731"/>
              <a:gd name="connsiteY2" fmla="*/ 509789 h 1019608"/>
              <a:gd name="connsiteX3" fmla="*/ 509366 w 1018731"/>
              <a:gd name="connsiteY3" fmla="*/ 0 h 1019608"/>
              <a:gd name="connsiteX4" fmla="*/ 1018732 w 1018731"/>
              <a:gd name="connsiteY4" fmla="*/ 509789 h 101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731" h="1019608">
                <a:moveTo>
                  <a:pt x="1018732" y="509789"/>
                </a:moveTo>
                <a:cubicBezTo>
                  <a:pt x="1018732" y="791353"/>
                  <a:pt x="790680" y="1019608"/>
                  <a:pt x="509366" y="1019608"/>
                </a:cubicBezTo>
                <a:cubicBezTo>
                  <a:pt x="228052" y="1019608"/>
                  <a:pt x="0" y="791353"/>
                  <a:pt x="0" y="509789"/>
                </a:cubicBezTo>
                <a:cubicBezTo>
                  <a:pt x="0" y="228255"/>
                  <a:pt x="228052" y="0"/>
                  <a:pt x="509366" y="0"/>
                </a:cubicBezTo>
                <a:cubicBezTo>
                  <a:pt x="790680" y="0"/>
                  <a:pt x="1018732" y="228255"/>
                  <a:pt x="1018732" y="509789"/>
                </a:cubicBezTo>
              </a:path>
            </a:pathLst>
          </a:custGeom>
          <a:solidFill>
            <a:srgbClr val="2EDAE2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259E6B95-7A00-0715-68AD-519DA856FAA9}"/>
              </a:ext>
            </a:extLst>
          </p:cNvPr>
          <p:cNvSpPr/>
          <p:nvPr/>
        </p:nvSpPr>
        <p:spPr>
          <a:xfrm>
            <a:off x="12989667" y="6043797"/>
            <a:ext cx="1484501" cy="702927"/>
          </a:xfrm>
          <a:custGeom>
            <a:avLst/>
            <a:gdLst>
              <a:gd name="connsiteX0" fmla="*/ 521271 w 1042541"/>
              <a:gd name="connsiteY0" fmla="*/ 23831 h 1043439"/>
              <a:gd name="connsiteX1" fmla="*/ 23810 w 1042541"/>
              <a:gd name="connsiteY1" fmla="*/ 521704 h 1043439"/>
              <a:gd name="connsiteX2" fmla="*/ 521271 w 1042541"/>
              <a:gd name="connsiteY2" fmla="*/ 1019608 h 1043439"/>
              <a:gd name="connsiteX3" fmla="*/ 1018732 w 1042541"/>
              <a:gd name="connsiteY3" fmla="*/ 521704 h 1043439"/>
              <a:gd name="connsiteX4" fmla="*/ 521271 w 1042541"/>
              <a:gd name="connsiteY4" fmla="*/ 23831 h 1043439"/>
              <a:gd name="connsiteX5" fmla="*/ 521271 w 1042541"/>
              <a:gd name="connsiteY5" fmla="*/ 1043439 h 1043439"/>
              <a:gd name="connsiteX6" fmla="*/ 0 w 1042541"/>
              <a:gd name="connsiteY6" fmla="*/ 521704 h 1043439"/>
              <a:gd name="connsiteX7" fmla="*/ 521271 w 1042541"/>
              <a:gd name="connsiteY7" fmla="*/ 0 h 1043439"/>
              <a:gd name="connsiteX8" fmla="*/ 1042541 w 1042541"/>
              <a:gd name="connsiteY8" fmla="*/ 521704 h 1043439"/>
              <a:gd name="connsiteX9" fmla="*/ 521271 w 1042541"/>
              <a:gd name="connsiteY9" fmla="*/ 1043439 h 10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2541" h="1043439">
                <a:moveTo>
                  <a:pt x="521271" y="23831"/>
                </a:moveTo>
                <a:cubicBezTo>
                  <a:pt x="246963" y="23831"/>
                  <a:pt x="23810" y="247183"/>
                  <a:pt x="23810" y="521704"/>
                </a:cubicBezTo>
                <a:cubicBezTo>
                  <a:pt x="23810" y="796256"/>
                  <a:pt x="246963" y="1019608"/>
                  <a:pt x="521271" y="1019608"/>
                </a:cubicBezTo>
                <a:cubicBezTo>
                  <a:pt x="795578" y="1019608"/>
                  <a:pt x="1018732" y="796256"/>
                  <a:pt x="1018732" y="521704"/>
                </a:cubicBezTo>
                <a:cubicBezTo>
                  <a:pt x="1018732" y="247183"/>
                  <a:pt x="795578" y="23831"/>
                  <a:pt x="521271" y="23831"/>
                </a:cubicBezTo>
                <a:moveTo>
                  <a:pt x="521271" y="1043439"/>
                </a:moveTo>
                <a:cubicBezTo>
                  <a:pt x="233849" y="1043439"/>
                  <a:pt x="0" y="809412"/>
                  <a:pt x="0" y="521704"/>
                </a:cubicBezTo>
                <a:cubicBezTo>
                  <a:pt x="0" y="234027"/>
                  <a:pt x="233849" y="0"/>
                  <a:pt x="521271" y="0"/>
                </a:cubicBezTo>
                <a:cubicBezTo>
                  <a:pt x="808692" y="0"/>
                  <a:pt x="1042541" y="234027"/>
                  <a:pt x="1042541" y="521704"/>
                </a:cubicBezTo>
                <a:cubicBezTo>
                  <a:pt x="1042541" y="809412"/>
                  <a:pt x="808692" y="1043439"/>
                  <a:pt x="521271" y="1043439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4A0EC0BE-8DFC-486A-DB6E-BA4C6911BD09}"/>
              </a:ext>
            </a:extLst>
          </p:cNvPr>
          <p:cNvSpPr/>
          <p:nvPr/>
        </p:nvSpPr>
        <p:spPr>
          <a:xfrm>
            <a:off x="13569156" y="6051824"/>
            <a:ext cx="319122" cy="686873"/>
          </a:xfrm>
          <a:custGeom>
            <a:avLst/>
            <a:gdLst>
              <a:gd name="connsiteX0" fmla="*/ 188400 w 224114"/>
              <a:gd name="connsiteY0" fmla="*/ 1019608 h 1019608"/>
              <a:gd name="connsiteX1" fmla="*/ 35715 w 224114"/>
              <a:gd name="connsiteY1" fmla="*/ 1019608 h 1019608"/>
              <a:gd name="connsiteX2" fmla="*/ 0 w 224114"/>
              <a:gd name="connsiteY2" fmla="*/ 983862 h 1019608"/>
              <a:gd name="connsiteX3" fmla="*/ 0 w 224114"/>
              <a:gd name="connsiteY3" fmla="*/ 35746 h 1019608"/>
              <a:gd name="connsiteX4" fmla="*/ 35715 w 224114"/>
              <a:gd name="connsiteY4" fmla="*/ 0 h 1019608"/>
              <a:gd name="connsiteX5" fmla="*/ 188400 w 224114"/>
              <a:gd name="connsiteY5" fmla="*/ 0 h 1019608"/>
              <a:gd name="connsiteX6" fmla="*/ 224115 w 224114"/>
              <a:gd name="connsiteY6" fmla="*/ 35746 h 1019608"/>
              <a:gd name="connsiteX7" fmla="*/ 224115 w 224114"/>
              <a:gd name="connsiteY7" fmla="*/ 983862 h 1019608"/>
              <a:gd name="connsiteX8" fmla="*/ 188400 w 224114"/>
              <a:gd name="connsiteY8" fmla="*/ 1019608 h 101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114" h="1019608">
                <a:moveTo>
                  <a:pt x="188400" y="1019608"/>
                </a:moveTo>
                <a:lnTo>
                  <a:pt x="35715" y="1019608"/>
                </a:lnTo>
                <a:cubicBezTo>
                  <a:pt x="16059" y="1019608"/>
                  <a:pt x="0" y="1003535"/>
                  <a:pt x="0" y="983862"/>
                </a:cubicBezTo>
                <a:lnTo>
                  <a:pt x="0" y="35746"/>
                </a:lnTo>
                <a:cubicBezTo>
                  <a:pt x="0" y="16073"/>
                  <a:pt x="16059" y="0"/>
                  <a:pt x="35715" y="0"/>
                </a:cubicBezTo>
                <a:lnTo>
                  <a:pt x="188400" y="0"/>
                </a:lnTo>
                <a:cubicBezTo>
                  <a:pt x="208056" y="0"/>
                  <a:pt x="224115" y="16073"/>
                  <a:pt x="224115" y="35746"/>
                </a:cubicBezTo>
                <a:lnTo>
                  <a:pt x="224115" y="983862"/>
                </a:lnTo>
                <a:cubicBezTo>
                  <a:pt x="224115" y="1003535"/>
                  <a:pt x="208056" y="1019608"/>
                  <a:pt x="188400" y="1019608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4720769-7764-70A6-ECBC-6B7ED28F384F}"/>
              </a:ext>
            </a:extLst>
          </p:cNvPr>
          <p:cNvSpPr/>
          <p:nvPr/>
        </p:nvSpPr>
        <p:spPr>
          <a:xfrm>
            <a:off x="13552204" y="6043797"/>
            <a:ext cx="353025" cy="702927"/>
          </a:xfrm>
          <a:custGeom>
            <a:avLst/>
            <a:gdLst>
              <a:gd name="connsiteX0" fmla="*/ 47619 w 247924"/>
              <a:gd name="connsiteY0" fmla="*/ 23831 h 1043439"/>
              <a:gd name="connsiteX1" fmla="*/ 23810 w 247924"/>
              <a:gd name="connsiteY1" fmla="*/ 47662 h 1043439"/>
              <a:gd name="connsiteX2" fmla="*/ 23810 w 247924"/>
              <a:gd name="connsiteY2" fmla="*/ 995777 h 1043439"/>
              <a:gd name="connsiteX3" fmla="*/ 47619 w 247924"/>
              <a:gd name="connsiteY3" fmla="*/ 1019608 h 1043439"/>
              <a:gd name="connsiteX4" fmla="*/ 200305 w 247924"/>
              <a:gd name="connsiteY4" fmla="*/ 1019608 h 1043439"/>
              <a:gd name="connsiteX5" fmla="*/ 224115 w 247924"/>
              <a:gd name="connsiteY5" fmla="*/ 995777 h 1043439"/>
              <a:gd name="connsiteX6" fmla="*/ 224115 w 247924"/>
              <a:gd name="connsiteY6" fmla="*/ 47662 h 1043439"/>
              <a:gd name="connsiteX7" fmla="*/ 200305 w 247924"/>
              <a:gd name="connsiteY7" fmla="*/ 23831 h 1043439"/>
              <a:gd name="connsiteX8" fmla="*/ 47619 w 247924"/>
              <a:gd name="connsiteY8" fmla="*/ 23831 h 1043439"/>
              <a:gd name="connsiteX9" fmla="*/ 200305 w 247924"/>
              <a:gd name="connsiteY9" fmla="*/ 1043439 h 1043439"/>
              <a:gd name="connsiteX10" fmla="*/ 47619 w 247924"/>
              <a:gd name="connsiteY10" fmla="*/ 1043439 h 1043439"/>
              <a:gd name="connsiteX11" fmla="*/ 0 w 247924"/>
              <a:gd name="connsiteY11" fmla="*/ 995777 h 1043439"/>
              <a:gd name="connsiteX12" fmla="*/ 0 w 247924"/>
              <a:gd name="connsiteY12" fmla="*/ 47662 h 1043439"/>
              <a:gd name="connsiteX13" fmla="*/ 47619 w 247924"/>
              <a:gd name="connsiteY13" fmla="*/ 0 h 1043439"/>
              <a:gd name="connsiteX14" fmla="*/ 200305 w 247924"/>
              <a:gd name="connsiteY14" fmla="*/ 0 h 1043439"/>
              <a:gd name="connsiteX15" fmla="*/ 247924 w 247924"/>
              <a:gd name="connsiteY15" fmla="*/ 47662 h 1043439"/>
              <a:gd name="connsiteX16" fmla="*/ 247924 w 247924"/>
              <a:gd name="connsiteY16" fmla="*/ 995777 h 1043439"/>
              <a:gd name="connsiteX17" fmla="*/ 200305 w 247924"/>
              <a:gd name="connsiteY17" fmla="*/ 1043439 h 10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7924" h="1043439">
                <a:moveTo>
                  <a:pt x="47619" y="23831"/>
                </a:moveTo>
                <a:cubicBezTo>
                  <a:pt x="34474" y="23831"/>
                  <a:pt x="23810" y="34505"/>
                  <a:pt x="23810" y="47662"/>
                </a:cubicBezTo>
                <a:lnTo>
                  <a:pt x="23810" y="995777"/>
                </a:lnTo>
                <a:cubicBezTo>
                  <a:pt x="23810" y="1008934"/>
                  <a:pt x="34474" y="1019608"/>
                  <a:pt x="47619" y="1019608"/>
                </a:cubicBezTo>
                <a:lnTo>
                  <a:pt x="200305" y="1019608"/>
                </a:lnTo>
                <a:cubicBezTo>
                  <a:pt x="213419" y="1019608"/>
                  <a:pt x="224115" y="1008934"/>
                  <a:pt x="224115" y="995777"/>
                </a:cubicBezTo>
                <a:lnTo>
                  <a:pt x="224115" y="47662"/>
                </a:lnTo>
                <a:cubicBezTo>
                  <a:pt x="224115" y="34505"/>
                  <a:pt x="213419" y="23831"/>
                  <a:pt x="200305" y="23831"/>
                </a:cubicBezTo>
                <a:lnTo>
                  <a:pt x="47619" y="23831"/>
                </a:lnTo>
                <a:moveTo>
                  <a:pt x="200305" y="1043439"/>
                </a:moveTo>
                <a:lnTo>
                  <a:pt x="47619" y="1043439"/>
                </a:lnTo>
                <a:cubicBezTo>
                  <a:pt x="21361" y="1043439"/>
                  <a:pt x="0" y="1022060"/>
                  <a:pt x="0" y="995777"/>
                </a:cubicBezTo>
                <a:lnTo>
                  <a:pt x="0" y="47662"/>
                </a:lnTo>
                <a:cubicBezTo>
                  <a:pt x="0" y="21380"/>
                  <a:pt x="21361" y="0"/>
                  <a:pt x="47619" y="0"/>
                </a:cubicBezTo>
                <a:lnTo>
                  <a:pt x="200305" y="0"/>
                </a:lnTo>
                <a:cubicBezTo>
                  <a:pt x="226564" y="0"/>
                  <a:pt x="247924" y="21380"/>
                  <a:pt x="247924" y="47662"/>
                </a:cubicBezTo>
                <a:lnTo>
                  <a:pt x="247924" y="995777"/>
                </a:lnTo>
                <a:cubicBezTo>
                  <a:pt x="247924" y="1022060"/>
                  <a:pt x="226564" y="1043439"/>
                  <a:pt x="200305" y="1043439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CAE464CF-A7D7-99E4-41D2-4B04F2BDA33F}"/>
              </a:ext>
            </a:extLst>
          </p:cNvPr>
          <p:cNvSpPr/>
          <p:nvPr/>
        </p:nvSpPr>
        <p:spPr>
          <a:xfrm>
            <a:off x="13903886" y="6071891"/>
            <a:ext cx="519848" cy="646696"/>
          </a:xfrm>
          <a:custGeom>
            <a:avLst/>
            <a:gdLst>
              <a:gd name="connsiteX0" fmla="*/ 0 w 365081"/>
              <a:gd name="connsiteY0" fmla="*/ 959969 h 959968"/>
              <a:gd name="connsiteX1" fmla="*/ 372 w 365081"/>
              <a:gd name="connsiteY1" fmla="*/ 954073 h 959968"/>
              <a:gd name="connsiteX2" fmla="*/ 372 w 365081"/>
              <a:gd name="connsiteY2" fmla="*/ 5958 h 959968"/>
              <a:gd name="connsiteX3" fmla="*/ 0 w 365081"/>
              <a:gd name="connsiteY3" fmla="*/ 0 h 959968"/>
              <a:gd name="connsiteX4" fmla="*/ 365082 w 365081"/>
              <a:gd name="connsiteY4" fmla="*/ 480000 h 959968"/>
              <a:gd name="connsiteX5" fmla="*/ 0 w 365081"/>
              <a:gd name="connsiteY5" fmla="*/ 959969 h 9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081" h="959968">
                <a:moveTo>
                  <a:pt x="0" y="959969"/>
                </a:moveTo>
                <a:cubicBezTo>
                  <a:pt x="248" y="958045"/>
                  <a:pt x="372" y="956059"/>
                  <a:pt x="372" y="954073"/>
                </a:cubicBezTo>
                <a:lnTo>
                  <a:pt x="372" y="5958"/>
                </a:lnTo>
                <a:cubicBezTo>
                  <a:pt x="372" y="3941"/>
                  <a:pt x="248" y="1955"/>
                  <a:pt x="0" y="0"/>
                </a:cubicBezTo>
                <a:cubicBezTo>
                  <a:pt x="210257" y="58119"/>
                  <a:pt x="365082" y="251310"/>
                  <a:pt x="365082" y="480000"/>
                </a:cubicBezTo>
                <a:cubicBezTo>
                  <a:pt x="365082" y="708659"/>
                  <a:pt x="210257" y="901881"/>
                  <a:pt x="0" y="959969"/>
                </a:cubicBezTo>
              </a:path>
            </a:pathLst>
          </a:custGeom>
          <a:solidFill>
            <a:srgbClr val="1BC0D1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835C6E27-43B3-C72D-C7DF-25FADFFCD85B}"/>
              </a:ext>
            </a:extLst>
          </p:cNvPr>
          <p:cNvSpPr/>
          <p:nvPr/>
        </p:nvSpPr>
        <p:spPr>
          <a:xfrm>
            <a:off x="13876315" y="6068484"/>
            <a:ext cx="28914" cy="653510"/>
          </a:xfrm>
          <a:custGeom>
            <a:avLst/>
            <a:gdLst>
              <a:gd name="connsiteX0" fmla="*/ 0 w 20306"/>
              <a:gd name="connsiteY0" fmla="*/ 970085 h 970084"/>
              <a:gd name="connsiteX1" fmla="*/ 1364 w 20306"/>
              <a:gd name="connsiteY1" fmla="*/ 959131 h 970084"/>
              <a:gd name="connsiteX2" fmla="*/ 1364 w 20306"/>
              <a:gd name="connsiteY2" fmla="*/ 10985 h 970084"/>
              <a:gd name="connsiteX3" fmla="*/ 0 w 20306"/>
              <a:gd name="connsiteY3" fmla="*/ 0 h 970084"/>
              <a:gd name="connsiteX4" fmla="*/ 19934 w 20306"/>
              <a:gd name="connsiteY4" fmla="*/ 5058 h 970084"/>
              <a:gd name="connsiteX5" fmla="*/ 20306 w 20306"/>
              <a:gd name="connsiteY5" fmla="*/ 11016 h 970084"/>
              <a:gd name="connsiteX6" fmla="*/ 20306 w 20306"/>
              <a:gd name="connsiteY6" fmla="*/ 959131 h 970084"/>
              <a:gd name="connsiteX7" fmla="*/ 19934 w 20306"/>
              <a:gd name="connsiteY7" fmla="*/ 965027 h 970084"/>
              <a:gd name="connsiteX8" fmla="*/ 0 w 20306"/>
              <a:gd name="connsiteY8" fmla="*/ 970085 h 97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06" h="970084">
                <a:moveTo>
                  <a:pt x="0" y="970085"/>
                </a:moveTo>
                <a:cubicBezTo>
                  <a:pt x="868" y="966578"/>
                  <a:pt x="1364" y="962855"/>
                  <a:pt x="1364" y="959131"/>
                </a:cubicBezTo>
                <a:lnTo>
                  <a:pt x="1364" y="10985"/>
                </a:lnTo>
                <a:cubicBezTo>
                  <a:pt x="1364" y="7230"/>
                  <a:pt x="868" y="3506"/>
                  <a:pt x="0" y="0"/>
                </a:cubicBezTo>
                <a:cubicBezTo>
                  <a:pt x="6696" y="1583"/>
                  <a:pt x="13362" y="3258"/>
                  <a:pt x="19934" y="5058"/>
                </a:cubicBezTo>
                <a:cubicBezTo>
                  <a:pt x="20182" y="7013"/>
                  <a:pt x="20306" y="8999"/>
                  <a:pt x="20306" y="11016"/>
                </a:cubicBezTo>
                <a:lnTo>
                  <a:pt x="20306" y="959131"/>
                </a:lnTo>
                <a:cubicBezTo>
                  <a:pt x="20306" y="961117"/>
                  <a:pt x="20182" y="963103"/>
                  <a:pt x="19934" y="965027"/>
                </a:cubicBezTo>
                <a:cubicBezTo>
                  <a:pt x="13362" y="966827"/>
                  <a:pt x="6696" y="968533"/>
                  <a:pt x="0" y="970085"/>
                </a:cubicBezTo>
              </a:path>
            </a:pathLst>
          </a:custGeom>
          <a:solidFill>
            <a:srgbClr val="2C748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E5EDF54F-FA5D-F017-3E96-02CD3B1C7831}"/>
              </a:ext>
            </a:extLst>
          </p:cNvPr>
          <p:cNvSpPr/>
          <p:nvPr/>
        </p:nvSpPr>
        <p:spPr>
          <a:xfrm>
            <a:off x="13557854" y="6051824"/>
            <a:ext cx="319122" cy="686873"/>
          </a:xfrm>
          <a:custGeom>
            <a:avLst/>
            <a:gdLst>
              <a:gd name="connsiteX0" fmla="*/ 188400 w 224114"/>
              <a:gd name="connsiteY0" fmla="*/ 1019608 h 1019608"/>
              <a:gd name="connsiteX1" fmla="*/ 35715 w 224114"/>
              <a:gd name="connsiteY1" fmla="*/ 1019608 h 1019608"/>
              <a:gd name="connsiteX2" fmla="*/ 0 w 224114"/>
              <a:gd name="connsiteY2" fmla="*/ 983862 h 1019608"/>
              <a:gd name="connsiteX3" fmla="*/ 0 w 224114"/>
              <a:gd name="connsiteY3" fmla="*/ 35746 h 1019608"/>
              <a:gd name="connsiteX4" fmla="*/ 35715 w 224114"/>
              <a:gd name="connsiteY4" fmla="*/ 0 h 1019608"/>
              <a:gd name="connsiteX5" fmla="*/ 188400 w 224114"/>
              <a:gd name="connsiteY5" fmla="*/ 0 h 1019608"/>
              <a:gd name="connsiteX6" fmla="*/ 224115 w 224114"/>
              <a:gd name="connsiteY6" fmla="*/ 35746 h 1019608"/>
              <a:gd name="connsiteX7" fmla="*/ 224115 w 224114"/>
              <a:gd name="connsiteY7" fmla="*/ 983862 h 1019608"/>
              <a:gd name="connsiteX8" fmla="*/ 188400 w 224114"/>
              <a:gd name="connsiteY8" fmla="*/ 1019608 h 101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114" h="1019608">
                <a:moveTo>
                  <a:pt x="188400" y="1019608"/>
                </a:moveTo>
                <a:lnTo>
                  <a:pt x="35715" y="1019608"/>
                </a:lnTo>
                <a:cubicBezTo>
                  <a:pt x="16059" y="1019608"/>
                  <a:pt x="0" y="1003535"/>
                  <a:pt x="0" y="983862"/>
                </a:cubicBezTo>
                <a:lnTo>
                  <a:pt x="0" y="35746"/>
                </a:lnTo>
                <a:cubicBezTo>
                  <a:pt x="0" y="16073"/>
                  <a:pt x="16059" y="0"/>
                  <a:pt x="35715" y="0"/>
                </a:cubicBezTo>
                <a:lnTo>
                  <a:pt x="188400" y="0"/>
                </a:lnTo>
                <a:cubicBezTo>
                  <a:pt x="208056" y="0"/>
                  <a:pt x="224115" y="16073"/>
                  <a:pt x="224115" y="35746"/>
                </a:cubicBezTo>
                <a:lnTo>
                  <a:pt x="224115" y="983862"/>
                </a:lnTo>
                <a:cubicBezTo>
                  <a:pt x="224115" y="1003535"/>
                  <a:pt x="208056" y="1019608"/>
                  <a:pt x="188400" y="1019608"/>
                </a:cubicBezTo>
              </a:path>
            </a:pathLst>
          </a:custGeom>
          <a:solidFill>
            <a:srgbClr val="04A1BC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1EA1C331-42DA-BEF0-D6B0-32012C9EF4C4}"/>
              </a:ext>
            </a:extLst>
          </p:cNvPr>
          <p:cNvSpPr/>
          <p:nvPr/>
        </p:nvSpPr>
        <p:spPr>
          <a:xfrm>
            <a:off x="13540902" y="6043797"/>
            <a:ext cx="353025" cy="702927"/>
          </a:xfrm>
          <a:custGeom>
            <a:avLst/>
            <a:gdLst>
              <a:gd name="connsiteX0" fmla="*/ 47619 w 247924"/>
              <a:gd name="connsiteY0" fmla="*/ 23831 h 1043439"/>
              <a:gd name="connsiteX1" fmla="*/ 23810 w 247924"/>
              <a:gd name="connsiteY1" fmla="*/ 47662 h 1043439"/>
              <a:gd name="connsiteX2" fmla="*/ 23810 w 247924"/>
              <a:gd name="connsiteY2" fmla="*/ 995777 h 1043439"/>
              <a:gd name="connsiteX3" fmla="*/ 47619 w 247924"/>
              <a:gd name="connsiteY3" fmla="*/ 1019608 h 1043439"/>
              <a:gd name="connsiteX4" fmla="*/ 200305 w 247924"/>
              <a:gd name="connsiteY4" fmla="*/ 1019608 h 1043439"/>
              <a:gd name="connsiteX5" fmla="*/ 224115 w 247924"/>
              <a:gd name="connsiteY5" fmla="*/ 995777 h 1043439"/>
              <a:gd name="connsiteX6" fmla="*/ 224115 w 247924"/>
              <a:gd name="connsiteY6" fmla="*/ 47662 h 1043439"/>
              <a:gd name="connsiteX7" fmla="*/ 200305 w 247924"/>
              <a:gd name="connsiteY7" fmla="*/ 23831 h 1043439"/>
              <a:gd name="connsiteX8" fmla="*/ 200305 w 247924"/>
              <a:gd name="connsiteY8" fmla="*/ 1043439 h 1043439"/>
              <a:gd name="connsiteX9" fmla="*/ 47619 w 247924"/>
              <a:gd name="connsiteY9" fmla="*/ 1043439 h 1043439"/>
              <a:gd name="connsiteX10" fmla="*/ 0 w 247924"/>
              <a:gd name="connsiteY10" fmla="*/ 995777 h 1043439"/>
              <a:gd name="connsiteX11" fmla="*/ 0 w 247924"/>
              <a:gd name="connsiteY11" fmla="*/ 47662 h 1043439"/>
              <a:gd name="connsiteX12" fmla="*/ 47619 w 247924"/>
              <a:gd name="connsiteY12" fmla="*/ 0 h 1043439"/>
              <a:gd name="connsiteX13" fmla="*/ 200305 w 247924"/>
              <a:gd name="connsiteY13" fmla="*/ 0 h 1043439"/>
              <a:gd name="connsiteX14" fmla="*/ 247924 w 247924"/>
              <a:gd name="connsiteY14" fmla="*/ 47662 h 1043439"/>
              <a:gd name="connsiteX15" fmla="*/ 247924 w 247924"/>
              <a:gd name="connsiteY15" fmla="*/ 995777 h 1043439"/>
              <a:gd name="connsiteX16" fmla="*/ 200305 w 247924"/>
              <a:gd name="connsiteY16" fmla="*/ 1043439 h 10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924" h="1043439">
                <a:moveTo>
                  <a:pt x="47619" y="23831"/>
                </a:moveTo>
                <a:cubicBezTo>
                  <a:pt x="34474" y="23831"/>
                  <a:pt x="23810" y="34505"/>
                  <a:pt x="23810" y="47662"/>
                </a:cubicBezTo>
                <a:lnTo>
                  <a:pt x="23810" y="995777"/>
                </a:lnTo>
                <a:cubicBezTo>
                  <a:pt x="23810" y="1008934"/>
                  <a:pt x="34474" y="1019608"/>
                  <a:pt x="47619" y="1019608"/>
                </a:cubicBezTo>
                <a:lnTo>
                  <a:pt x="200305" y="1019608"/>
                </a:lnTo>
                <a:cubicBezTo>
                  <a:pt x="213419" y="1019608"/>
                  <a:pt x="224115" y="1008934"/>
                  <a:pt x="224115" y="995777"/>
                </a:cubicBezTo>
                <a:lnTo>
                  <a:pt x="224115" y="47662"/>
                </a:lnTo>
                <a:cubicBezTo>
                  <a:pt x="224115" y="34505"/>
                  <a:pt x="213419" y="23831"/>
                  <a:pt x="200305" y="23831"/>
                </a:cubicBezTo>
                <a:close/>
                <a:moveTo>
                  <a:pt x="200305" y="1043439"/>
                </a:moveTo>
                <a:lnTo>
                  <a:pt x="47619" y="1043439"/>
                </a:lnTo>
                <a:cubicBezTo>
                  <a:pt x="21361" y="1043439"/>
                  <a:pt x="0" y="1022060"/>
                  <a:pt x="0" y="995777"/>
                </a:cubicBezTo>
                <a:lnTo>
                  <a:pt x="0" y="47662"/>
                </a:lnTo>
                <a:cubicBezTo>
                  <a:pt x="0" y="21380"/>
                  <a:pt x="21361" y="0"/>
                  <a:pt x="47619" y="0"/>
                </a:cubicBezTo>
                <a:lnTo>
                  <a:pt x="200305" y="0"/>
                </a:lnTo>
                <a:cubicBezTo>
                  <a:pt x="226564" y="0"/>
                  <a:pt x="247924" y="21380"/>
                  <a:pt x="247924" y="47662"/>
                </a:cubicBezTo>
                <a:lnTo>
                  <a:pt x="247924" y="995777"/>
                </a:lnTo>
                <a:cubicBezTo>
                  <a:pt x="247924" y="1022060"/>
                  <a:pt x="226564" y="1043439"/>
                  <a:pt x="200305" y="1043439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9C85B46-917C-8545-8994-637DBA30D930}"/>
              </a:ext>
            </a:extLst>
          </p:cNvPr>
          <p:cNvSpPr/>
          <p:nvPr/>
        </p:nvSpPr>
        <p:spPr>
          <a:xfrm>
            <a:off x="12930866" y="6873045"/>
            <a:ext cx="435179" cy="109911"/>
          </a:xfrm>
          <a:custGeom>
            <a:avLst/>
            <a:gdLst>
              <a:gd name="connsiteX0" fmla="*/ 273873 w 305619"/>
              <a:gd name="connsiteY0" fmla="*/ 163155 h 163154"/>
              <a:gd name="connsiteX1" fmla="*/ 31746 w 305619"/>
              <a:gd name="connsiteY1" fmla="*/ 163155 h 163154"/>
              <a:gd name="connsiteX2" fmla="*/ 0 w 305619"/>
              <a:gd name="connsiteY2" fmla="*/ 131380 h 163154"/>
              <a:gd name="connsiteX3" fmla="*/ 0 w 305619"/>
              <a:gd name="connsiteY3" fmla="*/ 31775 h 163154"/>
              <a:gd name="connsiteX4" fmla="*/ 31746 w 305619"/>
              <a:gd name="connsiteY4" fmla="*/ 0 h 163154"/>
              <a:gd name="connsiteX5" fmla="*/ 273873 w 305619"/>
              <a:gd name="connsiteY5" fmla="*/ 0 h 163154"/>
              <a:gd name="connsiteX6" fmla="*/ 305619 w 305619"/>
              <a:gd name="connsiteY6" fmla="*/ 31775 h 163154"/>
              <a:gd name="connsiteX7" fmla="*/ 305619 w 305619"/>
              <a:gd name="connsiteY7" fmla="*/ 131380 h 163154"/>
              <a:gd name="connsiteX8" fmla="*/ 273873 w 305619"/>
              <a:gd name="connsiteY8" fmla="*/ 163155 h 1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619" h="163154">
                <a:moveTo>
                  <a:pt x="273873" y="163155"/>
                </a:moveTo>
                <a:lnTo>
                  <a:pt x="31746" y="163155"/>
                </a:lnTo>
                <a:cubicBezTo>
                  <a:pt x="14292" y="163155"/>
                  <a:pt x="0" y="148850"/>
                  <a:pt x="0" y="131380"/>
                </a:cubicBezTo>
                <a:lnTo>
                  <a:pt x="0" y="31775"/>
                </a:lnTo>
                <a:cubicBezTo>
                  <a:pt x="0" y="14305"/>
                  <a:pt x="14292" y="0"/>
                  <a:pt x="31746" y="0"/>
                </a:cubicBezTo>
                <a:lnTo>
                  <a:pt x="273873" y="0"/>
                </a:lnTo>
                <a:cubicBezTo>
                  <a:pt x="291358" y="0"/>
                  <a:pt x="305619" y="14305"/>
                  <a:pt x="305619" y="31775"/>
                </a:cubicBezTo>
                <a:lnTo>
                  <a:pt x="305619" y="131380"/>
                </a:lnTo>
                <a:cubicBezTo>
                  <a:pt x="305619" y="148850"/>
                  <a:pt x="291358" y="163155"/>
                  <a:pt x="273873" y="163155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BC5CAC34-6B86-4291-7051-9EA122A9F643}"/>
              </a:ext>
            </a:extLst>
          </p:cNvPr>
          <p:cNvSpPr/>
          <p:nvPr/>
        </p:nvSpPr>
        <p:spPr>
          <a:xfrm>
            <a:off x="12913959" y="6865018"/>
            <a:ext cx="469038" cy="125965"/>
          </a:xfrm>
          <a:custGeom>
            <a:avLst/>
            <a:gdLst>
              <a:gd name="connsiteX0" fmla="*/ 43651 w 329398"/>
              <a:gd name="connsiteY0" fmla="*/ 23831 h 186985"/>
              <a:gd name="connsiteX1" fmla="*/ 23810 w 329398"/>
              <a:gd name="connsiteY1" fmla="*/ 43690 h 186985"/>
              <a:gd name="connsiteX2" fmla="*/ 23810 w 329398"/>
              <a:gd name="connsiteY2" fmla="*/ 143296 h 186985"/>
              <a:gd name="connsiteX3" fmla="*/ 43651 w 329398"/>
              <a:gd name="connsiteY3" fmla="*/ 163155 h 186985"/>
              <a:gd name="connsiteX4" fmla="*/ 285747 w 329398"/>
              <a:gd name="connsiteY4" fmla="*/ 163155 h 186985"/>
              <a:gd name="connsiteX5" fmla="*/ 305588 w 329398"/>
              <a:gd name="connsiteY5" fmla="*/ 143296 h 186985"/>
              <a:gd name="connsiteX6" fmla="*/ 305588 w 329398"/>
              <a:gd name="connsiteY6" fmla="*/ 43690 h 186985"/>
              <a:gd name="connsiteX7" fmla="*/ 285747 w 329398"/>
              <a:gd name="connsiteY7" fmla="*/ 23831 h 186985"/>
              <a:gd name="connsiteX8" fmla="*/ 285747 w 329398"/>
              <a:gd name="connsiteY8" fmla="*/ 186986 h 186985"/>
              <a:gd name="connsiteX9" fmla="*/ 43651 w 329398"/>
              <a:gd name="connsiteY9" fmla="*/ 186986 h 186985"/>
              <a:gd name="connsiteX10" fmla="*/ 0 w 329398"/>
              <a:gd name="connsiteY10" fmla="*/ 143296 h 186985"/>
              <a:gd name="connsiteX11" fmla="*/ 0 w 329398"/>
              <a:gd name="connsiteY11" fmla="*/ 43690 h 186985"/>
              <a:gd name="connsiteX12" fmla="*/ 43651 w 329398"/>
              <a:gd name="connsiteY12" fmla="*/ 0 h 186985"/>
              <a:gd name="connsiteX13" fmla="*/ 285747 w 329398"/>
              <a:gd name="connsiteY13" fmla="*/ 0 h 186985"/>
              <a:gd name="connsiteX14" fmla="*/ 329398 w 329398"/>
              <a:gd name="connsiteY14" fmla="*/ 43690 h 186985"/>
              <a:gd name="connsiteX15" fmla="*/ 329398 w 329398"/>
              <a:gd name="connsiteY15" fmla="*/ 143296 h 186985"/>
              <a:gd name="connsiteX16" fmla="*/ 285747 w 329398"/>
              <a:gd name="connsiteY16" fmla="*/ 186986 h 18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398" h="186985">
                <a:moveTo>
                  <a:pt x="43651" y="23831"/>
                </a:moveTo>
                <a:cubicBezTo>
                  <a:pt x="32707" y="23831"/>
                  <a:pt x="23810" y="32736"/>
                  <a:pt x="23810" y="43690"/>
                </a:cubicBezTo>
                <a:lnTo>
                  <a:pt x="23810" y="143296"/>
                </a:lnTo>
                <a:cubicBezTo>
                  <a:pt x="23810" y="154249"/>
                  <a:pt x="32707" y="163155"/>
                  <a:pt x="43651" y="163155"/>
                </a:cubicBezTo>
                <a:lnTo>
                  <a:pt x="285747" y="163155"/>
                </a:lnTo>
                <a:cubicBezTo>
                  <a:pt x="296691" y="163155"/>
                  <a:pt x="305588" y="154249"/>
                  <a:pt x="305588" y="143296"/>
                </a:cubicBezTo>
                <a:lnTo>
                  <a:pt x="305588" y="43690"/>
                </a:lnTo>
                <a:cubicBezTo>
                  <a:pt x="305588" y="32736"/>
                  <a:pt x="296691" y="23831"/>
                  <a:pt x="285747" y="23831"/>
                </a:cubicBezTo>
                <a:close/>
                <a:moveTo>
                  <a:pt x="285747" y="186986"/>
                </a:moveTo>
                <a:lnTo>
                  <a:pt x="43651" y="186986"/>
                </a:lnTo>
                <a:cubicBezTo>
                  <a:pt x="19562" y="186986"/>
                  <a:pt x="0" y="167375"/>
                  <a:pt x="0" y="143296"/>
                </a:cubicBezTo>
                <a:lnTo>
                  <a:pt x="0" y="43690"/>
                </a:lnTo>
                <a:cubicBezTo>
                  <a:pt x="0" y="19611"/>
                  <a:pt x="19562" y="0"/>
                  <a:pt x="43651" y="0"/>
                </a:cubicBezTo>
                <a:lnTo>
                  <a:pt x="285747" y="0"/>
                </a:lnTo>
                <a:cubicBezTo>
                  <a:pt x="309836" y="0"/>
                  <a:pt x="329398" y="19611"/>
                  <a:pt x="329398" y="43690"/>
                </a:cubicBezTo>
                <a:lnTo>
                  <a:pt x="329398" y="143296"/>
                </a:lnTo>
                <a:cubicBezTo>
                  <a:pt x="329398" y="167375"/>
                  <a:pt x="309836" y="186986"/>
                  <a:pt x="285747" y="186986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98BDD14E-49BF-30AE-DC28-EFF3816E4AF9}"/>
              </a:ext>
            </a:extLst>
          </p:cNvPr>
          <p:cNvSpPr/>
          <p:nvPr/>
        </p:nvSpPr>
        <p:spPr>
          <a:xfrm>
            <a:off x="12919565" y="6862342"/>
            <a:ext cx="435179" cy="109911"/>
          </a:xfrm>
          <a:custGeom>
            <a:avLst/>
            <a:gdLst>
              <a:gd name="connsiteX0" fmla="*/ 273873 w 305619"/>
              <a:gd name="connsiteY0" fmla="*/ 163155 h 163154"/>
              <a:gd name="connsiteX1" fmla="*/ 31746 w 305619"/>
              <a:gd name="connsiteY1" fmla="*/ 163155 h 163154"/>
              <a:gd name="connsiteX2" fmla="*/ 0 w 305619"/>
              <a:gd name="connsiteY2" fmla="*/ 131380 h 163154"/>
              <a:gd name="connsiteX3" fmla="*/ 0 w 305619"/>
              <a:gd name="connsiteY3" fmla="*/ 31775 h 163154"/>
              <a:gd name="connsiteX4" fmla="*/ 31746 w 305619"/>
              <a:gd name="connsiteY4" fmla="*/ 0 h 163154"/>
              <a:gd name="connsiteX5" fmla="*/ 273873 w 305619"/>
              <a:gd name="connsiteY5" fmla="*/ 0 h 163154"/>
              <a:gd name="connsiteX6" fmla="*/ 305619 w 305619"/>
              <a:gd name="connsiteY6" fmla="*/ 31775 h 163154"/>
              <a:gd name="connsiteX7" fmla="*/ 305619 w 305619"/>
              <a:gd name="connsiteY7" fmla="*/ 131380 h 163154"/>
              <a:gd name="connsiteX8" fmla="*/ 273873 w 305619"/>
              <a:gd name="connsiteY8" fmla="*/ 163155 h 1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619" h="163154">
                <a:moveTo>
                  <a:pt x="273873" y="163155"/>
                </a:moveTo>
                <a:lnTo>
                  <a:pt x="31746" y="163155"/>
                </a:lnTo>
                <a:cubicBezTo>
                  <a:pt x="14292" y="163155"/>
                  <a:pt x="0" y="148850"/>
                  <a:pt x="0" y="131380"/>
                </a:cubicBezTo>
                <a:lnTo>
                  <a:pt x="0" y="31775"/>
                </a:lnTo>
                <a:cubicBezTo>
                  <a:pt x="0" y="14305"/>
                  <a:pt x="14292" y="0"/>
                  <a:pt x="31746" y="0"/>
                </a:cubicBezTo>
                <a:lnTo>
                  <a:pt x="273873" y="0"/>
                </a:lnTo>
                <a:cubicBezTo>
                  <a:pt x="291358" y="0"/>
                  <a:pt x="305619" y="14305"/>
                  <a:pt x="305619" y="31775"/>
                </a:cubicBezTo>
                <a:lnTo>
                  <a:pt x="305619" y="131380"/>
                </a:lnTo>
                <a:cubicBezTo>
                  <a:pt x="305619" y="148850"/>
                  <a:pt x="291358" y="163155"/>
                  <a:pt x="273873" y="163155"/>
                </a:cubicBezTo>
              </a:path>
            </a:pathLst>
          </a:custGeom>
          <a:solidFill>
            <a:srgbClr val="C12B54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7C8AE17A-941F-AA21-015A-D9584EBC8612}"/>
              </a:ext>
            </a:extLst>
          </p:cNvPr>
          <p:cNvSpPr/>
          <p:nvPr/>
        </p:nvSpPr>
        <p:spPr>
          <a:xfrm>
            <a:off x="12902658" y="6854315"/>
            <a:ext cx="469038" cy="125965"/>
          </a:xfrm>
          <a:custGeom>
            <a:avLst/>
            <a:gdLst>
              <a:gd name="connsiteX0" fmla="*/ 43651 w 329398"/>
              <a:gd name="connsiteY0" fmla="*/ 23831 h 186985"/>
              <a:gd name="connsiteX1" fmla="*/ 23810 w 329398"/>
              <a:gd name="connsiteY1" fmla="*/ 43690 h 186985"/>
              <a:gd name="connsiteX2" fmla="*/ 23810 w 329398"/>
              <a:gd name="connsiteY2" fmla="*/ 143296 h 186985"/>
              <a:gd name="connsiteX3" fmla="*/ 43651 w 329398"/>
              <a:gd name="connsiteY3" fmla="*/ 163155 h 186985"/>
              <a:gd name="connsiteX4" fmla="*/ 285747 w 329398"/>
              <a:gd name="connsiteY4" fmla="*/ 163155 h 186985"/>
              <a:gd name="connsiteX5" fmla="*/ 305588 w 329398"/>
              <a:gd name="connsiteY5" fmla="*/ 143296 h 186985"/>
              <a:gd name="connsiteX6" fmla="*/ 305588 w 329398"/>
              <a:gd name="connsiteY6" fmla="*/ 43690 h 186985"/>
              <a:gd name="connsiteX7" fmla="*/ 285747 w 329398"/>
              <a:gd name="connsiteY7" fmla="*/ 23831 h 186985"/>
              <a:gd name="connsiteX8" fmla="*/ 285747 w 329398"/>
              <a:gd name="connsiteY8" fmla="*/ 186986 h 186985"/>
              <a:gd name="connsiteX9" fmla="*/ 43651 w 329398"/>
              <a:gd name="connsiteY9" fmla="*/ 186986 h 186985"/>
              <a:gd name="connsiteX10" fmla="*/ 0 w 329398"/>
              <a:gd name="connsiteY10" fmla="*/ 143296 h 186985"/>
              <a:gd name="connsiteX11" fmla="*/ 0 w 329398"/>
              <a:gd name="connsiteY11" fmla="*/ 43690 h 186985"/>
              <a:gd name="connsiteX12" fmla="*/ 43651 w 329398"/>
              <a:gd name="connsiteY12" fmla="*/ 0 h 186985"/>
              <a:gd name="connsiteX13" fmla="*/ 285747 w 329398"/>
              <a:gd name="connsiteY13" fmla="*/ 0 h 186985"/>
              <a:gd name="connsiteX14" fmla="*/ 329398 w 329398"/>
              <a:gd name="connsiteY14" fmla="*/ 43690 h 186985"/>
              <a:gd name="connsiteX15" fmla="*/ 329398 w 329398"/>
              <a:gd name="connsiteY15" fmla="*/ 143296 h 186985"/>
              <a:gd name="connsiteX16" fmla="*/ 285747 w 329398"/>
              <a:gd name="connsiteY16" fmla="*/ 186986 h 18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398" h="186985">
                <a:moveTo>
                  <a:pt x="43651" y="23831"/>
                </a:moveTo>
                <a:cubicBezTo>
                  <a:pt x="32707" y="23831"/>
                  <a:pt x="23810" y="32736"/>
                  <a:pt x="23810" y="43690"/>
                </a:cubicBezTo>
                <a:lnTo>
                  <a:pt x="23810" y="143296"/>
                </a:lnTo>
                <a:cubicBezTo>
                  <a:pt x="23810" y="154249"/>
                  <a:pt x="32707" y="163155"/>
                  <a:pt x="43651" y="163155"/>
                </a:cubicBezTo>
                <a:lnTo>
                  <a:pt x="285747" y="163155"/>
                </a:lnTo>
                <a:cubicBezTo>
                  <a:pt x="296691" y="163155"/>
                  <a:pt x="305588" y="154249"/>
                  <a:pt x="305588" y="143296"/>
                </a:cubicBezTo>
                <a:lnTo>
                  <a:pt x="305588" y="43690"/>
                </a:lnTo>
                <a:cubicBezTo>
                  <a:pt x="305588" y="32736"/>
                  <a:pt x="296691" y="23831"/>
                  <a:pt x="285747" y="23831"/>
                </a:cubicBezTo>
                <a:close/>
                <a:moveTo>
                  <a:pt x="285747" y="186986"/>
                </a:moveTo>
                <a:lnTo>
                  <a:pt x="43651" y="186986"/>
                </a:lnTo>
                <a:cubicBezTo>
                  <a:pt x="19562" y="186986"/>
                  <a:pt x="0" y="167375"/>
                  <a:pt x="0" y="143296"/>
                </a:cubicBezTo>
                <a:lnTo>
                  <a:pt x="0" y="43690"/>
                </a:lnTo>
                <a:cubicBezTo>
                  <a:pt x="0" y="19611"/>
                  <a:pt x="19562" y="0"/>
                  <a:pt x="43651" y="0"/>
                </a:cubicBezTo>
                <a:lnTo>
                  <a:pt x="285747" y="0"/>
                </a:lnTo>
                <a:cubicBezTo>
                  <a:pt x="309836" y="0"/>
                  <a:pt x="329398" y="19611"/>
                  <a:pt x="329398" y="43690"/>
                </a:cubicBezTo>
                <a:lnTo>
                  <a:pt x="329398" y="143296"/>
                </a:lnTo>
                <a:cubicBezTo>
                  <a:pt x="329398" y="167375"/>
                  <a:pt x="309836" y="186986"/>
                  <a:pt x="285747" y="186986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C93214F2-6C86-52AD-1CE1-6954833229F2}"/>
              </a:ext>
            </a:extLst>
          </p:cNvPr>
          <p:cNvSpPr/>
          <p:nvPr/>
        </p:nvSpPr>
        <p:spPr>
          <a:xfrm>
            <a:off x="13000218" y="6002220"/>
            <a:ext cx="174062" cy="82423"/>
          </a:xfrm>
          <a:custGeom>
            <a:avLst/>
            <a:gdLst>
              <a:gd name="connsiteX0" fmla="*/ 98432 w 122241"/>
              <a:gd name="connsiteY0" fmla="*/ 122351 h 122350"/>
              <a:gd name="connsiteX1" fmla="*/ 23810 w 122241"/>
              <a:gd name="connsiteY1" fmla="*/ 122351 h 122350"/>
              <a:gd name="connsiteX2" fmla="*/ 0 w 122241"/>
              <a:gd name="connsiteY2" fmla="*/ 98520 h 122350"/>
              <a:gd name="connsiteX3" fmla="*/ 0 w 122241"/>
              <a:gd name="connsiteY3" fmla="*/ 23831 h 122350"/>
              <a:gd name="connsiteX4" fmla="*/ 23810 w 122241"/>
              <a:gd name="connsiteY4" fmla="*/ 0 h 122350"/>
              <a:gd name="connsiteX5" fmla="*/ 98432 w 122241"/>
              <a:gd name="connsiteY5" fmla="*/ 0 h 122350"/>
              <a:gd name="connsiteX6" fmla="*/ 122242 w 122241"/>
              <a:gd name="connsiteY6" fmla="*/ 23831 h 122350"/>
              <a:gd name="connsiteX7" fmla="*/ 122242 w 122241"/>
              <a:gd name="connsiteY7" fmla="*/ 98520 h 122350"/>
              <a:gd name="connsiteX8" fmla="*/ 98432 w 122241"/>
              <a:gd name="connsiteY8" fmla="*/ 122351 h 1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41" h="122350">
                <a:moveTo>
                  <a:pt x="98432" y="122351"/>
                </a:moveTo>
                <a:lnTo>
                  <a:pt x="23810" y="122351"/>
                </a:lnTo>
                <a:cubicBezTo>
                  <a:pt x="10727" y="122351"/>
                  <a:pt x="0" y="111645"/>
                  <a:pt x="0" y="98520"/>
                </a:cubicBezTo>
                <a:lnTo>
                  <a:pt x="0" y="23831"/>
                </a:lnTo>
                <a:cubicBezTo>
                  <a:pt x="0" y="10705"/>
                  <a:pt x="10727" y="0"/>
                  <a:pt x="23810" y="0"/>
                </a:cubicBezTo>
                <a:lnTo>
                  <a:pt x="98432" y="0"/>
                </a:lnTo>
                <a:cubicBezTo>
                  <a:pt x="111515" y="0"/>
                  <a:pt x="122242" y="10705"/>
                  <a:pt x="122242" y="23831"/>
                </a:cubicBezTo>
                <a:lnTo>
                  <a:pt x="122242" y="98520"/>
                </a:lnTo>
                <a:cubicBezTo>
                  <a:pt x="122242" y="111645"/>
                  <a:pt x="111515" y="122351"/>
                  <a:pt x="98432" y="122351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D4FD21BC-22BC-7F23-1FF3-161391D3E3B1}"/>
              </a:ext>
            </a:extLst>
          </p:cNvPr>
          <p:cNvSpPr/>
          <p:nvPr/>
        </p:nvSpPr>
        <p:spPr>
          <a:xfrm>
            <a:off x="12983266" y="5994193"/>
            <a:ext cx="207966" cy="98477"/>
          </a:xfrm>
          <a:custGeom>
            <a:avLst/>
            <a:gdLst>
              <a:gd name="connsiteX0" fmla="*/ 35715 w 146051"/>
              <a:gd name="connsiteY0" fmla="*/ 23831 h 146181"/>
              <a:gd name="connsiteX1" fmla="*/ 23810 w 146051"/>
              <a:gd name="connsiteY1" fmla="*/ 35746 h 146181"/>
              <a:gd name="connsiteX2" fmla="*/ 23810 w 146051"/>
              <a:gd name="connsiteY2" fmla="*/ 110435 h 146181"/>
              <a:gd name="connsiteX3" fmla="*/ 35715 w 146051"/>
              <a:gd name="connsiteY3" fmla="*/ 122351 h 146181"/>
              <a:gd name="connsiteX4" fmla="*/ 110337 w 146051"/>
              <a:gd name="connsiteY4" fmla="*/ 122351 h 146181"/>
              <a:gd name="connsiteX5" fmla="*/ 122242 w 146051"/>
              <a:gd name="connsiteY5" fmla="*/ 110435 h 146181"/>
              <a:gd name="connsiteX6" fmla="*/ 122242 w 146051"/>
              <a:gd name="connsiteY6" fmla="*/ 35746 h 146181"/>
              <a:gd name="connsiteX7" fmla="*/ 110337 w 146051"/>
              <a:gd name="connsiteY7" fmla="*/ 23831 h 146181"/>
              <a:gd name="connsiteX8" fmla="*/ 110337 w 146051"/>
              <a:gd name="connsiteY8" fmla="*/ 146181 h 146181"/>
              <a:gd name="connsiteX9" fmla="*/ 35715 w 146051"/>
              <a:gd name="connsiteY9" fmla="*/ 146181 h 146181"/>
              <a:gd name="connsiteX10" fmla="*/ 0 w 146051"/>
              <a:gd name="connsiteY10" fmla="*/ 110435 h 146181"/>
              <a:gd name="connsiteX11" fmla="*/ 0 w 146051"/>
              <a:gd name="connsiteY11" fmla="*/ 35746 h 146181"/>
              <a:gd name="connsiteX12" fmla="*/ 35715 w 146051"/>
              <a:gd name="connsiteY12" fmla="*/ 0 h 146181"/>
              <a:gd name="connsiteX13" fmla="*/ 110337 w 146051"/>
              <a:gd name="connsiteY13" fmla="*/ 0 h 146181"/>
              <a:gd name="connsiteX14" fmla="*/ 146051 w 146051"/>
              <a:gd name="connsiteY14" fmla="*/ 35746 h 146181"/>
              <a:gd name="connsiteX15" fmla="*/ 146051 w 146051"/>
              <a:gd name="connsiteY15" fmla="*/ 110435 h 146181"/>
              <a:gd name="connsiteX16" fmla="*/ 110337 w 146051"/>
              <a:gd name="connsiteY16" fmla="*/ 146181 h 14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051" h="146181">
                <a:moveTo>
                  <a:pt x="35715" y="23831"/>
                </a:moveTo>
                <a:cubicBezTo>
                  <a:pt x="29142" y="23831"/>
                  <a:pt x="23810" y="29168"/>
                  <a:pt x="23810" y="35746"/>
                </a:cubicBezTo>
                <a:lnTo>
                  <a:pt x="23810" y="110435"/>
                </a:lnTo>
                <a:cubicBezTo>
                  <a:pt x="23810" y="117013"/>
                  <a:pt x="29142" y="122351"/>
                  <a:pt x="35715" y="122351"/>
                </a:cubicBezTo>
                <a:lnTo>
                  <a:pt x="110337" y="122351"/>
                </a:lnTo>
                <a:cubicBezTo>
                  <a:pt x="116909" y="122351"/>
                  <a:pt x="122242" y="117013"/>
                  <a:pt x="122242" y="110435"/>
                </a:cubicBezTo>
                <a:lnTo>
                  <a:pt x="122242" y="35746"/>
                </a:lnTo>
                <a:cubicBezTo>
                  <a:pt x="122242" y="29168"/>
                  <a:pt x="116909" y="23831"/>
                  <a:pt x="110337" y="23831"/>
                </a:cubicBezTo>
                <a:close/>
                <a:moveTo>
                  <a:pt x="110337" y="146181"/>
                </a:moveTo>
                <a:lnTo>
                  <a:pt x="35715" y="146181"/>
                </a:lnTo>
                <a:cubicBezTo>
                  <a:pt x="16028" y="146181"/>
                  <a:pt x="0" y="130139"/>
                  <a:pt x="0" y="110435"/>
                </a:cubicBezTo>
                <a:lnTo>
                  <a:pt x="0" y="35746"/>
                </a:lnTo>
                <a:cubicBezTo>
                  <a:pt x="0" y="16042"/>
                  <a:pt x="16028" y="0"/>
                  <a:pt x="35715" y="0"/>
                </a:cubicBezTo>
                <a:lnTo>
                  <a:pt x="110337" y="0"/>
                </a:lnTo>
                <a:cubicBezTo>
                  <a:pt x="130023" y="0"/>
                  <a:pt x="146051" y="16042"/>
                  <a:pt x="146051" y="35746"/>
                </a:cubicBezTo>
                <a:lnTo>
                  <a:pt x="146051" y="110435"/>
                </a:lnTo>
                <a:cubicBezTo>
                  <a:pt x="146051" y="130139"/>
                  <a:pt x="130023" y="146181"/>
                  <a:pt x="110337" y="146181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47A6D12C-C046-3C16-F7E5-D73065148247}"/>
              </a:ext>
            </a:extLst>
          </p:cNvPr>
          <p:cNvSpPr/>
          <p:nvPr/>
        </p:nvSpPr>
        <p:spPr>
          <a:xfrm>
            <a:off x="12977616" y="5996868"/>
            <a:ext cx="174062" cy="82423"/>
          </a:xfrm>
          <a:custGeom>
            <a:avLst/>
            <a:gdLst>
              <a:gd name="connsiteX0" fmla="*/ 98432 w 122241"/>
              <a:gd name="connsiteY0" fmla="*/ 122351 h 122350"/>
              <a:gd name="connsiteX1" fmla="*/ 23810 w 122241"/>
              <a:gd name="connsiteY1" fmla="*/ 122351 h 122350"/>
              <a:gd name="connsiteX2" fmla="*/ 0 w 122241"/>
              <a:gd name="connsiteY2" fmla="*/ 98520 h 122350"/>
              <a:gd name="connsiteX3" fmla="*/ 0 w 122241"/>
              <a:gd name="connsiteY3" fmla="*/ 23831 h 122350"/>
              <a:gd name="connsiteX4" fmla="*/ 23810 w 122241"/>
              <a:gd name="connsiteY4" fmla="*/ 0 h 122350"/>
              <a:gd name="connsiteX5" fmla="*/ 98432 w 122241"/>
              <a:gd name="connsiteY5" fmla="*/ 0 h 122350"/>
              <a:gd name="connsiteX6" fmla="*/ 122242 w 122241"/>
              <a:gd name="connsiteY6" fmla="*/ 23831 h 122350"/>
              <a:gd name="connsiteX7" fmla="*/ 122242 w 122241"/>
              <a:gd name="connsiteY7" fmla="*/ 98520 h 122350"/>
              <a:gd name="connsiteX8" fmla="*/ 98432 w 122241"/>
              <a:gd name="connsiteY8" fmla="*/ 122351 h 1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41" h="122350">
                <a:moveTo>
                  <a:pt x="98432" y="122351"/>
                </a:moveTo>
                <a:lnTo>
                  <a:pt x="23810" y="122351"/>
                </a:lnTo>
                <a:cubicBezTo>
                  <a:pt x="10727" y="122351"/>
                  <a:pt x="0" y="111645"/>
                  <a:pt x="0" y="98520"/>
                </a:cubicBezTo>
                <a:lnTo>
                  <a:pt x="0" y="23831"/>
                </a:lnTo>
                <a:cubicBezTo>
                  <a:pt x="0" y="10705"/>
                  <a:pt x="10727" y="0"/>
                  <a:pt x="23810" y="0"/>
                </a:cubicBezTo>
                <a:lnTo>
                  <a:pt x="98432" y="0"/>
                </a:lnTo>
                <a:cubicBezTo>
                  <a:pt x="111515" y="0"/>
                  <a:pt x="122242" y="10705"/>
                  <a:pt x="122242" y="23831"/>
                </a:cubicBezTo>
                <a:lnTo>
                  <a:pt x="122242" y="98520"/>
                </a:lnTo>
                <a:cubicBezTo>
                  <a:pt x="122242" y="111645"/>
                  <a:pt x="111515" y="122351"/>
                  <a:pt x="98432" y="122351"/>
                </a:cubicBezTo>
              </a:path>
            </a:pathLst>
          </a:custGeom>
          <a:solidFill>
            <a:srgbClr val="C12B54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5E1B3F80-1E0B-DFCE-2026-1A0F7B328768}"/>
              </a:ext>
            </a:extLst>
          </p:cNvPr>
          <p:cNvSpPr/>
          <p:nvPr/>
        </p:nvSpPr>
        <p:spPr>
          <a:xfrm>
            <a:off x="12960664" y="5988841"/>
            <a:ext cx="207966" cy="98477"/>
          </a:xfrm>
          <a:custGeom>
            <a:avLst/>
            <a:gdLst>
              <a:gd name="connsiteX0" fmla="*/ 35715 w 146051"/>
              <a:gd name="connsiteY0" fmla="*/ 23831 h 146181"/>
              <a:gd name="connsiteX1" fmla="*/ 23810 w 146051"/>
              <a:gd name="connsiteY1" fmla="*/ 35746 h 146181"/>
              <a:gd name="connsiteX2" fmla="*/ 23810 w 146051"/>
              <a:gd name="connsiteY2" fmla="*/ 110435 h 146181"/>
              <a:gd name="connsiteX3" fmla="*/ 35715 w 146051"/>
              <a:gd name="connsiteY3" fmla="*/ 122351 h 146181"/>
              <a:gd name="connsiteX4" fmla="*/ 110337 w 146051"/>
              <a:gd name="connsiteY4" fmla="*/ 122351 h 146181"/>
              <a:gd name="connsiteX5" fmla="*/ 122242 w 146051"/>
              <a:gd name="connsiteY5" fmla="*/ 110435 h 146181"/>
              <a:gd name="connsiteX6" fmla="*/ 122242 w 146051"/>
              <a:gd name="connsiteY6" fmla="*/ 35746 h 146181"/>
              <a:gd name="connsiteX7" fmla="*/ 110337 w 146051"/>
              <a:gd name="connsiteY7" fmla="*/ 23831 h 146181"/>
              <a:gd name="connsiteX8" fmla="*/ 110337 w 146051"/>
              <a:gd name="connsiteY8" fmla="*/ 146181 h 146181"/>
              <a:gd name="connsiteX9" fmla="*/ 35715 w 146051"/>
              <a:gd name="connsiteY9" fmla="*/ 146181 h 146181"/>
              <a:gd name="connsiteX10" fmla="*/ 0 w 146051"/>
              <a:gd name="connsiteY10" fmla="*/ 110435 h 146181"/>
              <a:gd name="connsiteX11" fmla="*/ 0 w 146051"/>
              <a:gd name="connsiteY11" fmla="*/ 35746 h 146181"/>
              <a:gd name="connsiteX12" fmla="*/ 35715 w 146051"/>
              <a:gd name="connsiteY12" fmla="*/ 0 h 146181"/>
              <a:gd name="connsiteX13" fmla="*/ 110337 w 146051"/>
              <a:gd name="connsiteY13" fmla="*/ 0 h 146181"/>
              <a:gd name="connsiteX14" fmla="*/ 146051 w 146051"/>
              <a:gd name="connsiteY14" fmla="*/ 35746 h 146181"/>
              <a:gd name="connsiteX15" fmla="*/ 146051 w 146051"/>
              <a:gd name="connsiteY15" fmla="*/ 110435 h 146181"/>
              <a:gd name="connsiteX16" fmla="*/ 110337 w 146051"/>
              <a:gd name="connsiteY16" fmla="*/ 146181 h 14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051" h="146181">
                <a:moveTo>
                  <a:pt x="35715" y="23831"/>
                </a:moveTo>
                <a:cubicBezTo>
                  <a:pt x="29142" y="23831"/>
                  <a:pt x="23810" y="29168"/>
                  <a:pt x="23810" y="35746"/>
                </a:cubicBezTo>
                <a:lnTo>
                  <a:pt x="23810" y="110435"/>
                </a:lnTo>
                <a:cubicBezTo>
                  <a:pt x="23810" y="117013"/>
                  <a:pt x="29142" y="122351"/>
                  <a:pt x="35715" y="122351"/>
                </a:cubicBezTo>
                <a:lnTo>
                  <a:pt x="110337" y="122351"/>
                </a:lnTo>
                <a:cubicBezTo>
                  <a:pt x="116909" y="122351"/>
                  <a:pt x="122242" y="117013"/>
                  <a:pt x="122242" y="110435"/>
                </a:cubicBezTo>
                <a:lnTo>
                  <a:pt x="122242" y="35746"/>
                </a:lnTo>
                <a:cubicBezTo>
                  <a:pt x="122242" y="29168"/>
                  <a:pt x="116909" y="23831"/>
                  <a:pt x="110337" y="23831"/>
                </a:cubicBezTo>
                <a:close/>
                <a:moveTo>
                  <a:pt x="110337" y="146181"/>
                </a:moveTo>
                <a:lnTo>
                  <a:pt x="35715" y="146181"/>
                </a:lnTo>
                <a:cubicBezTo>
                  <a:pt x="16028" y="146181"/>
                  <a:pt x="0" y="130139"/>
                  <a:pt x="0" y="110435"/>
                </a:cubicBezTo>
                <a:lnTo>
                  <a:pt x="0" y="35746"/>
                </a:lnTo>
                <a:cubicBezTo>
                  <a:pt x="0" y="16042"/>
                  <a:pt x="16028" y="0"/>
                  <a:pt x="35715" y="0"/>
                </a:cubicBezTo>
                <a:lnTo>
                  <a:pt x="110337" y="0"/>
                </a:lnTo>
                <a:cubicBezTo>
                  <a:pt x="130023" y="0"/>
                  <a:pt x="146051" y="16042"/>
                  <a:pt x="146051" y="35746"/>
                </a:cubicBezTo>
                <a:lnTo>
                  <a:pt x="146051" y="110435"/>
                </a:lnTo>
                <a:cubicBezTo>
                  <a:pt x="146051" y="130139"/>
                  <a:pt x="130023" y="146181"/>
                  <a:pt x="110337" y="146181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AB299CE7-547C-00B3-F8C0-95205C48F3FB}"/>
              </a:ext>
            </a:extLst>
          </p:cNvPr>
          <p:cNvSpPr/>
          <p:nvPr/>
        </p:nvSpPr>
        <p:spPr>
          <a:xfrm>
            <a:off x="13975288" y="6757782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73 w 163009"/>
              <a:gd name="connsiteY6" fmla="*/ 367083 h 407886"/>
              <a:gd name="connsiteX7" fmla="*/ 122273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55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73" y="389517"/>
                  <a:pt x="122273" y="367083"/>
                </a:cubicBezTo>
                <a:lnTo>
                  <a:pt x="122273" y="294504"/>
                </a:lnTo>
                <a:cubicBezTo>
                  <a:pt x="146485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458EC107-1119-4798-34AE-819B0D37C662}"/>
              </a:ext>
            </a:extLst>
          </p:cNvPr>
          <p:cNvSpPr/>
          <p:nvPr/>
        </p:nvSpPr>
        <p:spPr>
          <a:xfrm>
            <a:off x="14352462" y="6757782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42 w 163009"/>
              <a:gd name="connsiteY6" fmla="*/ 367083 h 407886"/>
              <a:gd name="connsiteX7" fmla="*/ 122242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24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42" y="389517"/>
                  <a:pt x="122242" y="367083"/>
                </a:cubicBezTo>
                <a:lnTo>
                  <a:pt x="122242" y="294504"/>
                </a:lnTo>
                <a:cubicBezTo>
                  <a:pt x="146454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2B2F0A9-DC00-5C92-2537-D7AC3530AD3B}"/>
              </a:ext>
            </a:extLst>
          </p:cNvPr>
          <p:cNvSpPr/>
          <p:nvPr/>
        </p:nvSpPr>
        <p:spPr>
          <a:xfrm>
            <a:off x="14335510" y="6749755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42 w 186819"/>
              <a:gd name="connsiteY7" fmla="*/ 378998 h 431717"/>
              <a:gd name="connsiteX8" fmla="*/ 122242 w 186819"/>
              <a:gd name="connsiteY8" fmla="*/ 306419 h 431717"/>
              <a:gd name="connsiteX9" fmla="*/ 128132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51 w 186819"/>
              <a:gd name="connsiteY21" fmla="*/ 312967 h 431717"/>
              <a:gd name="connsiteX22" fmla="*/ 146051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29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14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42" y="394916"/>
                  <a:pt x="122242" y="378998"/>
                </a:cubicBezTo>
                <a:lnTo>
                  <a:pt x="122242" y="306419"/>
                </a:lnTo>
                <a:cubicBezTo>
                  <a:pt x="122242" y="302199"/>
                  <a:pt x="124505" y="298290"/>
                  <a:pt x="128132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61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39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04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49" y="295528"/>
                  <a:pt x="146051" y="312967"/>
                </a:cubicBezTo>
                <a:lnTo>
                  <a:pt x="146051" y="378998"/>
                </a:lnTo>
                <a:cubicBezTo>
                  <a:pt x="146051" y="408042"/>
                  <a:pt x="122428" y="431718"/>
                  <a:pt x="93410" y="431718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B738339B-F757-3BE0-7513-7510F53A697F}"/>
              </a:ext>
            </a:extLst>
          </p:cNvPr>
          <p:cNvSpPr/>
          <p:nvPr/>
        </p:nvSpPr>
        <p:spPr>
          <a:xfrm>
            <a:off x="13008075" y="6007968"/>
            <a:ext cx="113010" cy="10702"/>
          </a:xfrm>
          <a:custGeom>
            <a:avLst/>
            <a:gdLst>
              <a:gd name="connsiteX0" fmla="*/ 71429 w 79365"/>
              <a:gd name="connsiteY0" fmla="*/ 15887 h 15887"/>
              <a:gd name="connsiteX1" fmla="*/ 7937 w 79365"/>
              <a:gd name="connsiteY1" fmla="*/ 15887 h 15887"/>
              <a:gd name="connsiteX2" fmla="*/ 0 w 79365"/>
              <a:gd name="connsiteY2" fmla="*/ 7944 h 15887"/>
              <a:gd name="connsiteX3" fmla="*/ 7937 w 79365"/>
              <a:gd name="connsiteY3" fmla="*/ 0 h 15887"/>
              <a:gd name="connsiteX4" fmla="*/ 71429 w 79365"/>
              <a:gd name="connsiteY4" fmla="*/ 0 h 15887"/>
              <a:gd name="connsiteX5" fmla="*/ 79366 w 79365"/>
              <a:gd name="connsiteY5" fmla="*/ 7944 h 15887"/>
              <a:gd name="connsiteX6" fmla="*/ 71429 w 79365"/>
              <a:gd name="connsiteY6" fmla="*/ 15887 h 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365" h="15887">
                <a:moveTo>
                  <a:pt x="71429" y="15887"/>
                </a:moveTo>
                <a:lnTo>
                  <a:pt x="7937" y="15887"/>
                </a:lnTo>
                <a:cubicBezTo>
                  <a:pt x="3565" y="15887"/>
                  <a:pt x="0" y="12319"/>
                  <a:pt x="0" y="7944"/>
                </a:cubicBezTo>
                <a:cubicBezTo>
                  <a:pt x="0" y="3568"/>
                  <a:pt x="3565" y="0"/>
                  <a:pt x="7937" y="0"/>
                </a:cubicBezTo>
                <a:lnTo>
                  <a:pt x="71429" y="0"/>
                </a:lnTo>
                <a:cubicBezTo>
                  <a:pt x="75769" y="0"/>
                  <a:pt x="79366" y="3568"/>
                  <a:pt x="79366" y="7944"/>
                </a:cubicBezTo>
                <a:cubicBezTo>
                  <a:pt x="79366" y="12319"/>
                  <a:pt x="75769" y="15887"/>
                  <a:pt x="71429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3CD2E80B-D831-79B0-718B-382627314811}"/>
              </a:ext>
            </a:extLst>
          </p:cNvPr>
          <p:cNvSpPr/>
          <p:nvPr/>
        </p:nvSpPr>
        <p:spPr>
          <a:xfrm>
            <a:off x="12951570" y="6880236"/>
            <a:ext cx="372935" cy="10702"/>
          </a:xfrm>
          <a:custGeom>
            <a:avLst/>
            <a:gdLst>
              <a:gd name="connsiteX0" fmla="*/ 253970 w 261906"/>
              <a:gd name="connsiteY0" fmla="*/ 15887 h 15887"/>
              <a:gd name="connsiteX1" fmla="*/ 7937 w 261906"/>
              <a:gd name="connsiteY1" fmla="*/ 15887 h 15887"/>
              <a:gd name="connsiteX2" fmla="*/ 0 w 261906"/>
              <a:gd name="connsiteY2" fmla="*/ 7944 h 15887"/>
              <a:gd name="connsiteX3" fmla="*/ 7937 w 261906"/>
              <a:gd name="connsiteY3" fmla="*/ 0 h 15887"/>
              <a:gd name="connsiteX4" fmla="*/ 253970 w 261906"/>
              <a:gd name="connsiteY4" fmla="*/ 0 h 15887"/>
              <a:gd name="connsiteX5" fmla="*/ 261906 w 261906"/>
              <a:gd name="connsiteY5" fmla="*/ 7944 h 15887"/>
              <a:gd name="connsiteX6" fmla="*/ 253970 w 261906"/>
              <a:gd name="connsiteY6" fmla="*/ 15887 h 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906" h="15887">
                <a:moveTo>
                  <a:pt x="253970" y="15887"/>
                </a:moveTo>
                <a:lnTo>
                  <a:pt x="7937" y="15887"/>
                </a:lnTo>
                <a:cubicBezTo>
                  <a:pt x="3565" y="15887"/>
                  <a:pt x="0" y="12319"/>
                  <a:pt x="0" y="7944"/>
                </a:cubicBezTo>
                <a:cubicBezTo>
                  <a:pt x="0" y="3568"/>
                  <a:pt x="3565" y="0"/>
                  <a:pt x="7937" y="0"/>
                </a:cubicBezTo>
                <a:lnTo>
                  <a:pt x="253970" y="0"/>
                </a:lnTo>
                <a:cubicBezTo>
                  <a:pt x="258310" y="0"/>
                  <a:pt x="261906" y="3568"/>
                  <a:pt x="261906" y="7944"/>
                </a:cubicBezTo>
                <a:cubicBezTo>
                  <a:pt x="261906" y="12319"/>
                  <a:pt x="258310" y="15887"/>
                  <a:pt x="253970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3ADD6BE4-2C3B-A769-1E89-EA64B11B54A9}"/>
              </a:ext>
            </a:extLst>
          </p:cNvPr>
          <p:cNvSpPr/>
          <p:nvPr/>
        </p:nvSpPr>
        <p:spPr>
          <a:xfrm>
            <a:off x="14386805" y="6778560"/>
            <a:ext cx="135612" cy="21405"/>
          </a:xfrm>
          <a:custGeom>
            <a:avLst/>
            <a:gdLst>
              <a:gd name="connsiteX0" fmla="*/ 95239 w 95238"/>
              <a:gd name="connsiteY0" fmla="*/ 15887 h 31774"/>
              <a:gd name="connsiteX1" fmla="*/ 47619 w 95238"/>
              <a:gd name="connsiteY1" fmla="*/ 31775 h 31774"/>
              <a:gd name="connsiteX2" fmla="*/ 0 w 95238"/>
              <a:gd name="connsiteY2" fmla="*/ 15887 h 31774"/>
              <a:gd name="connsiteX3" fmla="*/ 47619 w 95238"/>
              <a:gd name="connsiteY3" fmla="*/ 0 h 31774"/>
              <a:gd name="connsiteX4" fmla="*/ 95239 w 95238"/>
              <a:gd name="connsiteY4" fmla="*/ 15887 h 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38" h="31774">
                <a:moveTo>
                  <a:pt x="95239" y="15887"/>
                </a:moveTo>
                <a:cubicBezTo>
                  <a:pt x="95239" y="24669"/>
                  <a:pt x="73909" y="31775"/>
                  <a:pt x="47619" y="31775"/>
                </a:cubicBezTo>
                <a:cubicBezTo>
                  <a:pt x="21298" y="31775"/>
                  <a:pt x="0" y="24669"/>
                  <a:pt x="0" y="15887"/>
                </a:cubicBezTo>
                <a:cubicBezTo>
                  <a:pt x="0" y="7106"/>
                  <a:pt x="21298" y="0"/>
                  <a:pt x="47619" y="0"/>
                </a:cubicBezTo>
                <a:cubicBezTo>
                  <a:pt x="73909" y="0"/>
                  <a:pt x="95239" y="7106"/>
                  <a:pt x="95239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1965111A-2F87-07F4-F103-86C369DF6F5E}"/>
              </a:ext>
            </a:extLst>
          </p:cNvPr>
          <p:cNvSpPr/>
          <p:nvPr/>
        </p:nvSpPr>
        <p:spPr>
          <a:xfrm>
            <a:off x="13584430" y="6072184"/>
            <a:ext cx="259923" cy="21405"/>
          </a:xfrm>
          <a:custGeom>
            <a:avLst/>
            <a:gdLst>
              <a:gd name="connsiteX0" fmla="*/ 166668 w 182540"/>
              <a:gd name="connsiteY0" fmla="*/ 31775 h 31774"/>
              <a:gd name="connsiteX1" fmla="*/ 15873 w 182540"/>
              <a:gd name="connsiteY1" fmla="*/ 31775 h 31774"/>
              <a:gd name="connsiteX2" fmla="*/ 0 w 182540"/>
              <a:gd name="connsiteY2" fmla="*/ 15887 h 31774"/>
              <a:gd name="connsiteX3" fmla="*/ 15873 w 182540"/>
              <a:gd name="connsiteY3" fmla="*/ 0 h 31774"/>
              <a:gd name="connsiteX4" fmla="*/ 166668 w 182540"/>
              <a:gd name="connsiteY4" fmla="*/ 0 h 31774"/>
              <a:gd name="connsiteX5" fmla="*/ 182541 w 182540"/>
              <a:gd name="connsiteY5" fmla="*/ 15887 h 31774"/>
              <a:gd name="connsiteX6" fmla="*/ 166668 w 182540"/>
              <a:gd name="connsiteY6" fmla="*/ 31775 h 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540" h="31774">
                <a:moveTo>
                  <a:pt x="166668" y="31775"/>
                </a:moveTo>
                <a:lnTo>
                  <a:pt x="15873" y="31775"/>
                </a:lnTo>
                <a:cubicBezTo>
                  <a:pt x="7131" y="31775"/>
                  <a:pt x="0" y="24638"/>
                  <a:pt x="0" y="15887"/>
                </a:cubicBezTo>
                <a:cubicBezTo>
                  <a:pt x="0" y="7137"/>
                  <a:pt x="7131" y="0"/>
                  <a:pt x="15873" y="0"/>
                </a:cubicBezTo>
                <a:lnTo>
                  <a:pt x="166668" y="0"/>
                </a:lnTo>
                <a:cubicBezTo>
                  <a:pt x="175379" y="0"/>
                  <a:pt x="182541" y="7137"/>
                  <a:pt x="182541" y="15887"/>
                </a:cubicBezTo>
                <a:cubicBezTo>
                  <a:pt x="182541" y="24638"/>
                  <a:pt x="175379" y="31775"/>
                  <a:pt x="166668" y="31775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9502A2D9-9213-C301-2E66-4852045BFE09}"/>
              </a:ext>
            </a:extLst>
          </p:cNvPr>
          <p:cNvSpPr/>
          <p:nvPr/>
        </p:nvSpPr>
        <p:spPr>
          <a:xfrm>
            <a:off x="13008075" y="5322997"/>
            <a:ext cx="316429" cy="10702"/>
          </a:xfrm>
          <a:custGeom>
            <a:avLst/>
            <a:gdLst>
              <a:gd name="connsiteX0" fmla="*/ 214287 w 222223"/>
              <a:gd name="connsiteY0" fmla="*/ 15887 h 15887"/>
              <a:gd name="connsiteX1" fmla="*/ 7937 w 222223"/>
              <a:gd name="connsiteY1" fmla="*/ 15887 h 15887"/>
              <a:gd name="connsiteX2" fmla="*/ 0 w 222223"/>
              <a:gd name="connsiteY2" fmla="*/ 7944 h 15887"/>
              <a:gd name="connsiteX3" fmla="*/ 7937 w 222223"/>
              <a:gd name="connsiteY3" fmla="*/ 0 h 15887"/>
              <a:gd name="connsiteX4" fmla="*/ 214287 w 222223"/>
              <a:gd name="connsiteY4" fmla="*/ 0 h 15887"/>
              <a:gd name="connsiteX5" fmla="*/ 222224 w 222223"/>
              <a:gd name="connsiteY5" fmla="*/ 7944 h 15887"/>
              <a:gd name="connsiteX6" fmla="*/ 214287 w 222223"/>
              <a:gd name="connsiteY6" fmla="*/ 15887 h 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23" h="15887">
                <a:moveTo>
                  <a:pt x="214287" y="15887"/>
                </a:moveTo>
                <a:lnTo>
                  <a:pt x="7937" y="15887"/>
                </a:lnTo>
                <a:cubicBezTo>
                  <a:pt x="3565" y="15887"/>
                  <a:pt x="0" y="12319"/>
                  <a:pt x="0" y="7944"/>
                </a:cubicBezTo>
                <a:cubicBezTo>
                  <a:pt x="0" y="3568"/>
                  <a:pt x="3565" y="0"/>
                  <a:pt x="7937" y="0"/>
                </a:cubicBezTo>
                <a:lnTo>
                  <a:pt x="214287" y="0"/>
                </a:lnTo>
                <a:cubicBezTo>
                  <a:pt x="218627" y="0"/>
                  <a:pt x="222224" y="3568"/>
                  <a:pt x="222224" y="7944"/>
                </a:cubicBezTo>
                <a:cubicBezTo>
                  <a:pt x="222224" y="12319"/>
                  <a:pt x="218627" y="15887"/>
                  <a:pt x="214287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28FD5E0-FFCD-3E6B-9AFF-6A04CF46FC84}"/>
              </a:ext>
            </a:extLst>
          </p:cNvPr>
          <p:cNvSpPr/>
          <p:nvPr/>
        </p:nvSpPr>
        <p:spPr>
          <a:xfrm rot="5400000">
            <a:off x="-3016587" y="5581153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5B88D8-E719-F676-5DF2-F3BB92DC053C}"/>
              </a:ext>
            </a:extLst>
          </p:cNvPr>
          <p:cNvSpPr/>
          <p:nvPr/>
        </p:nvSpPr>
        <p:spPr>
          <a:xfrm rot="5400000">
            <a:off x="11668363" y="5511187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8383B45D-94E4-D95A-11C4-135EBE7CFEEA}"/>
              </a:ext>
            </a:extLst>
          </p:cNvPr>
          <p:cNvSpPr/>
          <p:nvPr/>
        </p:nvSpPr>
        <p:spPr>
          <a:xfrm>
            <a:off x="14392546" y="7014332"/>
            <a:ext cx="135612" cy="468000"/>
          </a:xfrm>
          <a:prstGeom prst="rect">
            <a:avLst/>
          </a:prstGeom>
          <a:solidFill>
            <a:srgbClr val="C12B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4A1A04E4-B1A1-FF5A-FBD8-B38B72AFA351}"/>
              </a:ext>
            </a:extLst>
          </p:cNvPr>
          <p:cNvSpPr/>
          <p:nvPr/>
        </p:nvSpPr>
        <p:spPr>
          <a:xfrm>
            <a:off x="14341160" y="6752431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42 w 163009"/>
              <a:gd name="connsiteY6" fmla="*/ 367083 h 407886"/>
              <a:gd name="connsiteX7" fmla="*/ 122242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24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42" y="389517"/>
                  <a:pt x="122242" y="367083"/>
                </a:cubicBezTo>
                <a:lnTo>
                  <a:pt x="122242" y="294504"/>
                </a:lnTo>
                <a:cubicBezTo>
                  <a:pt x="146454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C12B54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5C151104-0ACD-9357-DC7F-42D2651EF525}"/>
              </a:ext>
            </a:extLst>
          </p:cNvPr>
          <p:cNvSpPr/>
          <p:nvPr/>
        </p:nvSpPr>
        <p:spPr>
          <a:xfrm>
            <a:off x="14324208" y="6744404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42 w 186819"/>
              <a:gd name="connsiteY7" fmla="*/ 378998 h 431717"/>
              <a:gd name="connsiteX8" fmla="*/ 122242 w 186819"/>
              <a:gd name="connsiteY8" fmla="*/ 306419 h 431717"/>
              <a:gd name="connsiteX9" fmla="*/ 128132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51 w 186819"/>
              <a:gd name="connsiteY21" fmla="*/ 312967 h 431717"/>
              <a:gd name="connsiteX22" fmla="*/ 146051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29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14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42" y="394916"/>
                  <a:pt x="122242" y="378998"/>
                </a:cubicBezTo>
                <a:lnTo>
                  <a:pt x="122242" y="306419"/>
                </a:lnTo>
                <a:cubicBezTo>
                  <a:pt x="122242" y="302199"/>
                  <a:pt x="124505" y="298290"/>
                  <a:pt x="128132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61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39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04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49" y="295528"/>
                  <a:pt x="146051" y="312967"/>
                </a:cubicBezTo>
                <a:lnTo>
                  <a:pt x="146051" y="378998"/>
                </a:lnTo>
                <a:cubicBezTo>
                  <a:pt x="146051" y="408042"/>
                  <a:pt x="122428" y="431718"/>
                  <a:pt x="93410" y="431718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9E8D6C2-A172-DA73-3E18-FC57DF0485DF}"/>
              </a:ext>
            </a:extLst>
          </p:cNvPr>
          <p:cNvSpPr/>
          <p:nvPr/>
        </p:nvSpPr>
        <p:spPr>
          <a:xfrm>
            <a:off x="14018109" y="7012569"/>
            <a:ext cx="135612" cy="468000"/>
          </a:xfrm>
          <a:prstGeom prst="rect">
            <a:avLst/>
          </a:prstGeom>
          <a:solidFill>
            <a:srgbClr val="04A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8232C054-959C-7BF4-4830-54174273DC9F}"/>
              </a:ext>
            </a:extLst>
          </p:cNvPr>
          <p:cNvSpPr/>
          <p:nvPr/>
        </p:nvSpPr>
        <p:spPr>
          <a:xfrm>
            <a:off x="13963986" y="6752431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73 w 163009"/>
              <a:gd name="connsiteY6" fmla="*/ 367083 h 407886"/>
              <a:gd name="connsiteX7" fmla="*/ 122273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55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73" y="389517"/>
                  <a:pt x="122273" y="367083"/>
                </a:cubicBezTo>
                <a:lnTo>
                  <a:pt x="122273" y="294504"/>
                </a:lnTo>
                <a:cubicBezTo>
                  <a:pt x="146485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04A1BC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531C59FC-AB9A-34D5-655B-80895D6D7149}"/>
              </a:ext>
            </a:extLst>
          </p:cNvPr>
          <p:cNvSpPr/>
          <p:nvPr/>
        </p:nvSpPr>
        <p:spPr>
          <a:xfrm>
            <a:off x="14013871" y="6778560"/>
            <a:ext cx="135612" cy="21405"/>
          </a:xfrm>
          <a:custGeom>
            <a:avLst/>
            <a:gdLst>
              <a:gd name="connsiteX0" fmla="*/ 95239 w 95238"/>
              <a:gd name="connsiteY0" fmla="*/ 15887 h 31774"/>
              <a:gd name="connsiteX1" fmla="*/ 47619 w 95238"/>
              <a:gd name="connsiteY1" fmla="*/ 31775 h 31774"/>
              <a:gd name="connsiteX2" fmla="*/ 0 w 95238"/>
              <a:gd name="connsiteY2" fmla="*/ 15887 h 31774"/>
              <a:gd name="connsiteX3" fmla="*/ 47619 w 95238"/>
              <a:gd name="connsiteY3" fmla="*/ 0 h 31774"/>
              <a:gd name="connsiteX4" fmla="*/ 95239 w 95238"/>
              <a:gd name="connsiteY4" fmla="*/ 15887 h 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38" h="31774">
                <a:moveTo>
                  <a:pt x="95239" y="15887"/>
                </a:moveTo>
                <a:cubicBezTo>
                  <a:pt x="95239" y="24669"/>
                  <a:pt x="73909" y="31775"/>
                  <a:pt x="47619" y="31775"/>
                </a:cubicBezTo>
                <a:cubicBezTo>
                  <a:pt x="21298" y="31775"/>
                  <a:pt x="0" y="24669"/>
                  <a:pt x="0" y="15887"/>
                </a:cubicBezTo>
                <a:cubicBezTo>
                  <a:pt x="0" y="7106"/>
                  <a:pt x="21298" y="0"/>
                  <a:pt x="47619" y="0"/>
                </a:cubicBezTo>
                <a:cubicBezTo>
                  <a:pt x="73909" y="0"/>
                  <a:pt x="95239" y="7106"/>
                  <a:pt x="95239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54540EBB-9A87-6944-5CED-D03CD9B420A2}"/>
              </a:ext>
            </a:extLst>
          </p:cNvPr>
          <p:cNvSpPr/>
          <p:nvPr/>
        </p:nvSpPr>
        <p:spPr>
          <a:xfrm>
            <a:off x="13958336" y="6749755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73 w 186819"/>
              <a:gd name="connsiteY7" fmla="*/ 378998 h 431717"/>
              <a:gd name="connsiteX8" fmla="*/ 122273 w 186819"/>
              <a:gd name="connsiteY8" fmla="*/ 306419 h 431717"/>
              <a:gd name="connsiteX9" fmla="*/ 128163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82 w 186819"/>
              <a:gd name="connsiteY21" fmla="*/ 312967 h 431717"/>
              <a:gd name="connsiteX22" fmla="*/ 146082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60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45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73" y="394916"/>
                  <a:pt x="122273" y="378998"/>
                </a:cubicBezTo>
                <a:lnTo>
                  <a:pt x="122273" y="306419"/>
                </a:lnTo>
                <a:cubicBezTo>
                  <a:pt x="122273" y="302199"/>
                  <a:pt x="124505" y="298290"/>
                  <a:pt x="128163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92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70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35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80" y="295528"/>
                  <a:pt x="146082" y="312967"/>
                </a:cubicBezTo>
                <a:lnTo>
                  <a:pt x="146082" y="378998"/>
                </a:lnTo>
                <a:cubicBezTo>
                  <a:pt x="146082" y="408042"/>
                  <a:pt x="122459" y="431718"/>
                  <a:pt x="93410" y="431718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48C98412-BD77-431F-7868-C4321832A9ED}"/>
              </a:ext>
            </a:extLst>
          </p:cNvPr>
          <p:cNvSpPr/>
          <p:nvPr/>
        </p:nvSpPr>
        <p:spPr>
          <a:xfrm>
            <a:off x="13947036" y="6744404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73 w 186819"/>
              <a:gd name="connsiteY7" fmla="*/ 378998 h 431717"/>
              <a:gd name="connsiteX8" fmla="*/ 122273 w 186819"/>
              <a:gd name="connsiteY8" fmla="*/ 306419 h 431717"/>
              <a:gd name="connsiteX9" fmla="*/ 128163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82 w 186819"/>
              <a:gd name="connsiteY21" fmla="*/ 312967 h 431717"/>
              <a:gd name="connsiteX22" fmla="*/ 146082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60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45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73" y="394916"/>
                  <a:pt x="122273" y="378998"/>
                </a:cubicBezTo>
                <a:lnTo>
                  <a:pt x="122273" y="306419"/>
                </a:lnTo>
                <a:cubicBezTo>
                  <a:pt x="122273" y="302199"/>
                  <a:pt x="124505" y="298290"/>
                  <a:pt x="128163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92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70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35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80" y="295528"/>
                  <a:pt x="146082" y="312967"/>
                </a:cubicBezTo>
                <a:lnTo>
                  <a:pt x="146082" y="378998"/>
                </a:lnTo>
                <a:cubicBezTo>
                  <a:pt x="146082" y="408042"/>
                  <a:pt x="122459" y="431718"/>
                  <a:pt x="93410" y="431718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8A0D543-1370-3415-8D42-A62D8EAF721C}"/>
              </a:ext>
            </a:extLst>
          </p:cNvPr>
          <p:cNvSpPr/>
          <p:nvPr/>
        </p:nvSpPr>
        <p:spPr>
          <a:xfrm>
            <a:off x="1417883" y="7491202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D6D7B2B1-880A-2EC6-1D0E-A6CB4F3922BC}"/>
              </a:ext>
            </a:extLst>
          </p:cNvPr>
          <p:cNvSpPr/>
          <p:nvPr/>
        </p:nvSpPr>
        <p:spPr>
          <a:xfrm>
            <a:off x="7576283" y="9442086"/>
            <a:ext cx="58856" cy="542162"/>
          </a:xfrm>
          <a:prstGeom prst="rect">
            <a:avLst/>
          </a:prstGeom>
          <a:solidFill>
            <a:srgbClr val="C12B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A203F7E-CC3C-2877-B8B8-13F792BF7A6A}"/>
              </a:ext>
            </a:extLst>
          </p:cNvPr>
          <p:cNvSpPr/>
          <p:nvPr/>
        </p:nvSpPr>
        <p:spPr>
          <a:xfrm>
            <a:off x="7380239" y="9442086"/>
            <a:ext cx="58856" cy="542162"/>
          </a:xfrm>
          <a:prstGeom prst="rect">
            <a:avLst/>
          </a:prstGeom>
          <a:solidFill>
            <a:srgbClr val="04A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55F805E-D1BF-178E-2EBF-8E38F7D2D4AA}"/>
              </a:ext>
            </a:extLst>
          </p:cNvPr>
          <p:cNvSpPr/>
          <p:nvPr/>
        </p:nvSpPr>
        <p:spPr>
          <a:xfrm>
            <a:off x="1449967" y="10003894"/>
            <a:ext cx="14760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149F75AC-367E-9F20-7A18-CA99BD4938C2}"/>
              </a:ext>
            </a:extLst>
          </p:cNvPr>
          <p:cNvSpPr/>
          <p:nvPr/>
        </p:nvSpPr>
        <p:spPr>
          <a:xfrm>
            <a:off x="7982136" y="7056560"/>
            <a:ext cx="2152295" cy="1034449"/>
          </a:xfrm>
          <a:custGeom>
            <a:avLst/>
            <a:gdLst>
              <a:gd name="connsiteX0" fmla="*/ 1635173 w 2152295"/>
              <a:gd name="connsiteY0" fmla="*/ 1034450 h 1034449"/>
              <a:gd name="connsiteX1" fmla="*/ 517122 w 2152295"/>
              <a:gd name="connsiteY1" fmla="*/ 1034450 h 1034449"/>
              <a:gd name="connsiteX2" fmla="*/ 0 w 2152295"/>
              <a:gd name="connsiteY2" fmla="*/ 517225 h 1034449"/>
              <a:gd name="connsiteX3" fmla="*/ 517122 w 2152295"/>
              <a:gd name="connsiteY3" fmla="*/ 0 h 1034449"/>
              <a:gd name="connsiteX4" fmla="*/ 1635173 w 2152295"/>
              <a:gd name="connsiteY4" fmla="*/ 0 h 1034449"/>
              <a:gd name="connsiteX5" fmla="*/ 2152295 w 2152295"/>
              <a:gd name="connsiteY5" fmla="*/ 517225 h 1034449"/>
              <a:gd name="connsiteX6" fmla="*/ 1635173 w 2152295"/>
              <a:gd name="connsiteY6" fmla="*/ 1034450 h 103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295" h="1034449">
                <a:moveTo>
                  <a:pt x="1635173" y="1034450"/>
                </a:moveTo>
                <a:lnTo>
                  <a:pt x="517122" y="1034450"/>
                </a:lnTo>
                <a:cubicBezTo>
                  <a:pt x="231515" y="1034450"/>
                  <a:pt x="0" y="802878"/>
                  <a:pt x="0" y="517225"/>
                </a:cubicBezTo>
                <a:cubicBezTo>
                  <a:pt x="0" y="231572"/>
                  <a:pt x="231515" y="0"/>
                  <a:pt x="517122" y="0"/>
                </a:cubicBezTo>
                <a:lnTo>
                  <a:pt x="1635173" y="0"/>
                </a:lnTo>
                <a:cubicBezTo>
                  <a:pt x="1920780" y="0"/>
                  <a:pt x="2152295" y="231572"/>
                  <a:pt x="2152295" y="517225"/>
                </a:cubicBezTo>
                <a:cubicBezTo>
                  <a:pt x="2152295" y="802878"/>
                  <a:pt x="1920780" y="1034450"/>
                  <a:pt x="1635173" y="1034450"/>
                </a:cubicBezTo>
              </a:path>
            </a:pathLst>
          </a:custGeom>
          <a:solidFill>
            <a:srgbClr val="00D54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D63B4-BB0A-B1D3-CCBD-BAADE1BA682F}"/>
              </a:ext>
            </a:extLst>
          </p:cNvPr>
          <p:cNvSpPr/>
          <p:nvPr/>
        </p:nvSpPr>
        <p:spPr>
          <a:xfrm>
            <a:off x="8112274" y="7127666"/>
            <a:ext cx="873486" cy="873701"/>
          </a:xfrm>
          <a:custGeom>
            <a:avLst/>
            <a:gdLst>
              <a:gd name="connsiteX0" fmla="*/ 873487 w 873486"/>
              <a:gd name="connsiteY0" fmla="*/ 436851 h 873701"/>
              <a:gd name="connsiteX1" fmla="*/ 436743 w 873486"/>
              <a:gd name="connsiteY1" fmla="*/ 873701 h 873701"/>
              <a:gd name="connsiteX2" fmla="*/ 0 w 873486"/>
              <a:gd name="connsiteY2" fmla="*/ 436851 h 873701"/>
              <a:gd name="connsiteX3" fmla="*/ 436743 w 873486"/>
              <a:gd name="connsiteY3" fmla="*/ 0 h 873701"/>
              <a:gd name="connsiteX4" fmla="*/ 873487 w 873486"/>
              <a:gd name="connsiteY4" fmla="*/ 436851 h 8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486" h="873701">
                <a:moveTo>
                  <a:pt x="873487" y="436851"/>
                </a:moveTo>
                <a:cubicBezTo>
                  <a:pt x="873487" y="678115"/>
                  <a:pt x="677955" y="873701"/>
                  <a:pt x="436743" y="873701"/>
                </a:cubicBezTo>
                <a:cubicBezTo>
                  <a:pt x="195538" y="873701"/>
                  <a:pt x="0" y="678115"/>
                  <a:pt x="0" y="436851"/>
                </a:cubicBezTo>
                <a:cubicBezTo>
                  <a:pt x="0" y="195586"/>
                  <a:pt x="195538" y="0"/>
                  <a:pt x="436743" y="0"/>
                </a:cubicBezTo>
                <a:cubicBezTo>
                  <a:pt x="677955" y="0"/>
                  <a:pt x="873487" y="195586"/>
                  <a:pt x="873487" y="436851"/>
                </a:cubicBezTo>
              </a:path>
            </a:pathLst>
          </a:custGeom>
          <a:solidFill>
            <a:srgbClr val="FFFFF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BFCA73-9F72-4CAA-980A-059E051907CA}"/>
              </a:ext>
            </a:extLst>
          </p:cNvPr>
          <p:cNvSpPr/>
          <p:nvPr/>
        </p:nvSpPr>
        <p:spPr>
          <a:xfrm>
            <a:off x="1356909" y="1026837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A09DB-957F-357C-DCA0-782A200FED40}"/>
              </a:ext>
            </a:extLst>
          </p:cNvPr>
          <p:cNvSpPr/>
          <p:nvPr/>
        </p:nvSpPr>
        <p:spPr>
          <a:xfrm>
            <a:off x="1392477" y="4622746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2" name="Picture 3">
            <a:extLst>
              <a:ext uri="{FF2B5EF4-FFF2-40B4-BE49-F238E27FC236}">
                <a16:creationId xmlns:a16="http://schemas.microsoft.com/office/drawing/2014/main" id="{B561C1A2-93D9-B0F7-2BAC-7B85E851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68752" y="-535942"/>
            <a:ext cx="1902577" cy="2990298"/>
          </a:xfrm>
          <a:prstGeom prst="rect">
            <a:avLst/>
          </a:prstGeom>
        </p:spPr>
      </p:pic>
      <p:pic>
        <p:nvPicPr>
          <p:cNvPr id="203" name="Picture 3">
            <a:extLst>
              <a:ext uri="{FF2B5EF4-FFF2-40B4-BE49-F238E27FC236}">
                <a16:creationId xmlns:a16="http://schemas.microsoft.com/office/drawing/2014/main" id="{FE7B6D08-C59E-ABC7-4288-41B3D8B8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86960" y="3301566"/>
            <a:ext cx="1902577" cy="29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5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93827E-7 L 0.05486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55">
            <a:extLst>
              <a:ext uri="{FF2B5EF4-FFF2-40B4-BE49-F238E27FC236}">
                <a16:creationId xmlns:a16="http://schemas.microsoft.com/office/drawing/2014/main" id="{E0293601-DEE8-E255-A80B-25139AFB58CE}"/>
              </a:ext>
            </a:extLst>
          </p:cNvPr>
          <p:cNvSpPr/>
          <p:nvPr/>
        </p:nvSpPr>
        <p:spPr>
          <a:xfrm>
            <a:off x="1429969" y="2750809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79928" y="1354927"/>
            <a:ext cx="1902578" cy="2990299"/>
          </a:xfrm>
          <a:prstGeom prst="rect">
            <a:avLst/>
          </a:prstGeom>
        </p:spPr>
      </p:pic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36DD443-C347-82A6-9FFE-E4753A8EFF31}"/>
              </a:ext>
            </a:extLst>
          </p:cNvPr>
          <p:cNvGrpSpPr/>
          <p:nvPr/>
        </p:nvGrpSpPr>
        <p:grpSpPr>
          <a:xfrm rot="5400000">
            <a:off x="1796443" y="5315061"/>
            <a:ext cx="1228591" cy="1757008"/>
            <a:chOff x="2345179" y="4514683"/>
            <a:chExt cx="2021852" cy="326566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8EFD8A8-19AC-EFBE-14E7-E4E81E246B58}"/>
                </a:ext>
              </a:extLst>
            </p:cNvPr>
            <p:cNvSpPr/>
            <p:nvPr/>
          </p:nvSpPr>
          <p:spPr>
            <a:xfrm>
              <a:off x="2500731" y="5758385"/>
              <a:ext cx="1710801" cy="1710043"/>
            </a:xfrm>
            <a:custGeom>
              <a:avLst/>
              <a:gdLst>
                <a:gd name="connsiteX0" fmla="*/ 1710749 w 1710801"/>
                <a:gd name="connsiteY0" fmla="*/ 0 h 1710043"/>
                <a:gd name="connsiteX1" fmla="*/ 0 w 1710801"/>
                <a:gd name="connsiteY1" fmla="*/ 0 h 1710043"/>
                <a:gd name="connsiteX2" fmla="*/ 0 w 1710801"/>
                <a:gd name="connsiteY2" fmla="*/ 1554614 h 1710043"/>
                <a:gd name="connsiteX3" fmla="*/ 155498 w 1710801"/>
                <a:gd name="connsiteY3" fmla="*/ 1710044 h 1710043"/>
                <a:gd name="connsiteX4" fmla="*/ 1555250 w 1710801"/>
                <a:gd name="connsiteY4" fmla="*/ 1710044 h 1710043"/>
                <a:gd name="connsiteX5" fmla="*/ 1710802 w 1710801"/>
                <a:gd name="connsiteY5" fmla="*/ 1554614 h 1710043"/>
                <a:gd name="connsiteX6" fmla="*/ 1710802 w 1710801"/>
                <a:gd name="connsiteY6" fmla="*/ 0 h 1710043"/>
                <a:gd name="connsiteX7" fmla="*/ 1710749 w 1710801"/>
                <a:gd name="connsiteY7" fmla="*/ 0 h 171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0801" h="1710043">
                  <a:moveTo>
                    <a:pt x="1710749" y="0"/>
                  </a:moveTo>
                  <a:lnTo>
                    <a:pt x="0" y="0"/>
                  </a:lnTo>
                  <a:lnTo>
                    <a:pt x="0" y="1554614"/>
                  </a:lnTo>
                  <a:cubicBezTo>
                    <a:pt x="0" y="1640446"/>
                    <a:pt x="69629" y="1710044"/>
                    <a:pt x="155498" y="1710044"/>
                  </a:cubicBezTo>
                  <a:lnTo>
                    <a:pt x="1555250" y="1710044"/>
                  </a:lnTo>
                  <a:cubicBezTo>
                    <a:pt x="1641172" y="1710044"/>
                    <a:pt x="1710802" y="1640446"/>
                    <a:pt x="1710802" y="1554614"/>
                  </a:cubicBezTo>
                  <a:lnTo>
                    <a:pt x="1710802" y="0"/>
                  </a:lnTo>
                  <a:lnTo>
                    <a:pt x="1710749" y="0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E6FC0B1-8FE8-3E2E-0BA5-6A258A79E465}"/>
                </a:ext>
              </a:extLst>
            </p:cNvPr>
            <p:cNvSpPr/>
            <p:nvPr/>
          </p:nvSpPr>
          <p:spPr>
            <a:xfrm>
              <a:off x="2500731" y="6846604"/>
              <a:ext cx="855347" cy="621824"/>
            </a:xfrm>
            <a:custGeom>
              <a:avLst/>
              <a:gdLst>
                <a:gd name="connsiteX0" fmla="*/ 855348 w 855347"/>
                <a:gd name="connsiteY0" fmla="*/ 621825 h 621824"/>
                <a:gd name="connsiteX1" fmla="*/ 622100 w 855347"/>
                <a:gd name="connsiteY1" fmla="*/ 621825 h 621824"/>
                <a:gd name="connsiteX2" fmla="*/ 622100 w 855347"/>
                <a:gd name="connsiteY2" fmla="*/ 575090 h 621824"/>
                <a:gd name="connsiteX3" fmla="*/ 622100 w 855347"/>
                <a:gd name="connsiteY3" fmla="*/ 572915 h 621824"/>
                <a:gd name="connsiteX4" fmla="*/ 622100 w 855347"/>
                <a:gd name="connsiteY4" fmla="*/ 466395 h 621824"/>
                <a:gd name="connsiteX5" fmla="*/ 855348 w 855347"/>
                <a:gd name="connsiteY5" fmla="*/ 466395 h 621824"/>
                <a:gd name="connsiteX6" fmla="*/ 855348 w 855347"/>
                <a:gd name="connsiteY6" fmla="*/ 621825 h 621824"/>
                <a:gd name="connsiteX7" fmla="*/ 311050 w 855347"/>
                <a:gd name="connsiteY7" fmla="*/ 621825 h 621824"/>
                <a:gd name="connsiteX8" fmla="*/ 155498 w 855347"/>
                <a:gd name="connsiteY8" fmla="*/ 621825 h 621824"/>
                <a:gd name="connsiteX9" fmla="*/ 4776 w 855347"/>
                <a:gd name="connsiteY9" fmla="*/ 504748 h 621824"/>
                <a:gd name="connsiteX10" fmla="*/ 0 w 855347"/>
                <a:gd name="connsiteY10" fmla="*/ 466395 h 621824"/>
                <a:gd name="connsiteX11" fmla="*/ 0 w 855347"/>
                <a:gd name="connsiteY11" fmla="*/ 0 h 621824"/>
                <a:gd name="connsiteX12" fmla="*/ 155498 w 855347"/>
                <a:gd name="connsiteY12" fmla="*/ 0 h 621824"/>
                <a:gd name="connsiteX13" fmla="*/ 155498 w 855347"/>
                <a:gd name="connsiteY13" fmla="*/ 310912 h 621824"/>
                <a:gd name="connsiteX14" fmla="*/ 155498 w 855347"/>
                <a:gd name="connsiteY14" fmla="*/ 313140 h 621824"/>
                <a:gd name="connsiteX15" fmla="*/ 155498 w 855347"/>
                <a:gd name="connsiteY15" fmla="*/ 466395 h 621824"/>
                <a:gd name="connsiteX16" fmla="*/ 311050 w 855347"/>
                <a:gd name="connsiteY16" fmla="*/ 621825 h 621824"/>
                <a:gd name="connsiteX17" fmla="*/ 466549 w 855347"/>
                <a:gd name="connsiteY17" fmla="*/ 621825 h 621824"/>
                <a:gd name="connsiteX18" fmla="*/ 311050 w 855347"/>
                <a:gd name="connsiteY18" fmla="*/ 466395 h 621824"/>
                <a:gd name="connsiteX19" fmla="*/ 466602 w 855347"/>
                <a:gd name="connsiteY19" fmla="*/ 466395 h 621824"/>
                <a:gd name="connsiteX20" fmla="*/ 466549 w 855347"/>
                <a:gd name="connsiteY20" fmla="*/ 466395 h 621824"/>
                <a:gd name="connsiteX21" fmla="*/ 466549 w 855347"/>
                <a:gd name="connsiteY21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55347" h="621824">
                  <a:moveTo>
                    <a:pt x="855348" y="621825"/>
                  </a:moveTo>
                  <a:lnTo>
                    <a:pt x="622100" y="621825"/>
                  </a:lnTo>
                  <a:lnTo>
                    <a:pt x="622100" y="575090"/>
                  </a:lnTo>
                  <a:cubicBezTo>
                    <a:pt x="622100" y="574347"/>
                    <a:pt x="622100" y="573657"/>
                    <a:pt x="622100" y="572915"/>
                  </a:cubicBezTo>
                  <a:lnTo>
                    <a:pt x="622100" y="466395"/>
                  </a:lnTo>
                  <a:lnTo>
                    <a:pt x="855348" y="466395"/>
                  </a:lnTo>
                  <a:lnTo>
                    <a:pt x="855348" y="621825"/>
                  </a:lnTo>
                  <a:moveTo>
                    <a:pt x="311050" y="621825"/>
                  </a:moveTo>
                  <a:lnTo>
                    <a:pt x="155498" y="621825"/>
                  </a:lnTo>
                  <a:cubicBezTo>
                    <a:pt x="82844" y="621825"/>
                    <a:pt x="21865" y="572066"/>
                    <a:pt x="4776" y="504748"/>
                  </a:cubicBezTo>
                  <a:cubicBezTo>
                    <a:pt x="1645" y="492494"/>
                    <a:pt x="0" y="479604"/>
                    <a:pt x="0" y="466395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310912"/>
                  </a:lnTo>
                  <a:cubicBezTo>
                    <a:pt x="155498" y="311655"/>
                    <a:pt x="155498" y="312398"/>
                    <a:pt x="155498" y="313140"/>
                  </a:cubicBezTo>
                  <a:lnTo>
                    <a:pt x="155498" y="466395"/>
                  </a:lnTo>
                  <a:cubicBezTo>
                    <a:pt x="155498" y="552226"/>
                    <a:pt x="225128" y="621825"/>
                    <a:pt x="311050" y="621825"/>
                  </a:cubicBezTo>
                  <a:moveTo>
                    <a:pt x="466549" y="621825"/>
                  </a:moveTo>
                  <a:cubicBezTo>
                    <a:pt x="380679" y="621825"/>
                    <a:pt x="311050" y="552226"/>
                    <a:pt x="311050" y="466395"/>
                  </a:cubicBezTo>
                  <a:lnTo>
                    <a:pt x="466602" y="466395"/>
                  </a:lnTo>
                  <a:lnTo>
                    <a:pt x="466549" y="466395"/>
                  </a:lnTo>
                  <a:lnTo>
                    <a:pt x="466549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78F8EB-D2C3-8AB5-7C36-68DA269A3719}"/>
                </a:ext>
              </a:extLst>
            </p:cNvPr>
            <p:cNvSpPr/>
            <p:nvPr/>
          </p:nvSpPr>
          <p:spPr>
            <a:xfrm>
              <a:off x="4055981" y="5758385"/>
              <a:ext cx="155551" cy="1088219"/>
            </a:xfrm>
            <a:custGeom>
              <a:avLst/>
              <a:gdLst>
                <a:gd name="connsiteX0" fmla="*/ 155552 w 155551"/>
                <a:gd name="connsiteY0" fmla="*/ 1088220 h 1088219"/>
                <a:gd name="connsiteX1" fmla="*/ 0 w 155551"/>
                <a:gd name="connsiteY1" fmla="*/ 1088220 h 1088219"/>
                <a:gd name="connsiteX2" fmla="*/ 0 w 155551"/>
                <a:gd name="connsiteY2" fmla="*/ 155483 h 1088219"/>
                <a:gd name="connsiteX3" fmla="*/ 155552 w 155551"/>
                <a:gd name="connsiteY3" fmla="*/ 155483 h 1088219"/>
                <a:gd name="connsiteX4" fmla="*/ 155552 w 155551"/>
                <a:gd name="connsiteY4" fmla="*/ 1088220 h 1088219"/>
                <a:gd name="connsiteX5" fmla="*/ 155552 w 155551"/>
                <a:gd name="connsiteY5" fmla="*/ 0 h 1088219"/>
                <a:gd name="connsiteX6" fmla="*/ 0 w 155551"/>
                <a:gd name="connsiteY6" fmla="*/ 0 h 1088219"/>
                <a:gd name="connsiteX7" fmla="*/ 155498 w 155551"/>
                <a:gd name="connsiteY7" fmla="*/ 0 h 1088219"/>
                <a:gd name="connsiteX8" fmla="*/ 155552 w 155551"/>
                <a:gd name="connsiteY8" fmla="*/ 0 h 108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51" h="1088219">
                  <a:moveTo>
                    <a:pt x="155552" y="1088220"/>
                  </a:moveTo>
                  <a:lnTo>
                    <a:pt x="0" y="1088220"/>
                  </a:lnTo>
                  <a:lnTo>
                    <a:pt x="0" y="155483"/>
                  </a:lnTo>
                  <a:lnTo>
                    <a:pt x="155552" y="155483"/>
                  </a:lnTo>
                  <a:lnTo>
                    <a:pt x="155552" y="1088220"/>
                  </a:lnTo>
                  <a:moveTo>
                    <a:pt x="155552" y="0"/>
                  </a:moveTo>
                  <a:lnTo>
                    <a:pt x="0" y="0"/>
                  </a:lnTo>
                  <a:lnTo>
                    <a:pt x="155498" y="0"/>
                  </a:lnTo>
                  <a:cubicBezTo>
                    <a:pt x="155552" y="0"/>
                    <a:pt x="155552" y="0"/>
                    <a:pt x="155552" y="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2A5EA97-44B6-A5A5-0367-B9603AAD8AE2}"/>
                </a:ext>
              </a:extLst>
            </p:cNvPr>
            <p:cNvSpPr/>
            <p:nvPr/>
          </p:nvSpPr>
          <p:spPr>
            <a:xfrm>
              <a:off x="3356078" y="6846604"/>
              <a:ext cx="855453" cy="621824"/>
            </a:xfrm>
            <a:custGeom>
              <a:avLst/>
              <a:gdLst>
                <a:gd name="connsiteX0" fmla="*/ 699902 w 855453"/>
                <a:gd name="connsiteY0" fmla="*/ 621825 h 621824"/>
                <a:gd name="connsiteX1" fmla="*/ 388852 w 855453"/>
                <a:gd name="connsiteY1" fmla="*/ 621825 h 621824"/>
                <a:gd name="connsiteX2" fmla="*/ 388852 w 855453"/>
                <a:gd name="connsiteY2" fmla="*/ 575090 h 621824"/>
                <a:gd name="connsiteX3" fmla="*/ 388852 w 855453"/>
                <a:gd name="connsiteY3" fmla="*/ 572915 h 621824"/>
                <a:gd name="connsiteX4" fmla="*/ 388852 w 855453"/>
                <a:gd name="connsiteY4" fmla="*/ 466395 h 621824"/>
                <a:gd name="connsiteX5" fmla="*/ 544351 w 855453"/>
                <a:gd name="connsiteY5" fmla="*/ 466395 h 621824"/>
                <a:gd name="connsiteX6" fmla="*/ 699902 w 855453"/>
                <a:gd name="connsiteY6" fmla="*/ 310912 h 621824"/>
                <a:gd name="connsiteX7" fmla="*/ 699902 w 855453"/>
                <a:gd name="connsiteY7" fmla="*/ 0 h 621824"/>
                <a:gd name="connsiteX8" fmla="*/ 855454 w 855453"/>
                <a:gd name="connsiteY8" fmla="*/ 0 h 621824"/>
                <a:gd name="connsiteX9" fmla="*/ 855454 w 855453"/>
                <a:gd name="connsiteY9" fmla="*/ 466395 h 621824"/>
                <a:gd name="connsiteX10" fmla="*/ 699902 w 855453"/>
                <a:gd name="connsiteY10" fmla="*/ 621825 h 621824"/>
                <a:gd name="connsiteX11" fmla="*/ 233301 w 855453"/>
                <a:gd name="connsiteY11" fmla="*/ 621825 h 621824"/>
                <a:gd name="connsiteX12" fmla="*/ 0 w 855453"/>
                <a:gd name="connsiteY12" fmla="*/ 621825 h 621824"/>
                <a:gd name="connsiteX13" fmla="*/ 0 w 855453"/>
                <a:gd name="connsiteY13" fmla="*/ 466395 h 621824"/>
                <a:gd name="connsiteX14" fmla="*/ 233354 w 855453"/>
                <a:gd name="connsiteY14" fmla="*/ 466395 h 621824"/>
                <a:gd name="connsiteX15" fmla="*/ 233301 w 855453"/>
                <a:gd name="connsiteY15" fmla="*/ 466395 h 621824"/>
                <a:gd name="connsiteX16" fmla="*/ 233301 w 855453"/>
                <a:gd name="connsiteY16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5453" h="621824">
                  <a:moveTo>
                    <a:pt x="699902" y="621825"/>
                  </a:moveTo>
                  <a:lnTo>
                    <a:pt x="388852" y="621825"/>
                  </a:lnTo>
                  <a:lnTo>
                    <a:pt x="388852" y="575090"/>
                  </a:lnTo>
                  <a:cubicBezTo>
                    <a:pt x="388852" y="574347"/>
                    <a:pt x="388852" y="573657"/>
                    <a:pt x="388852" y="572915"/>
                  </a:cubicBezTo>
                  <a:lnTo>
                    <a:pt x="388852" y="466395"/>
                  </a:lnTo>
                  <a:lnTo>
                    <a:pt x="544351" y="466395"/>
                  </a:lnTo>
                  <a:cubicBezTo>
                    <a:pt x="630273" y="466395"/>
                    <a:pt x="699902" y="396796"/>
                    <a:pt x="699902" y="310912"/>
                  </a:cubicBezTo>
                  <a:lnTo>
                    <a:pt x="699902" y="0"/>
                  </a:lnTo>
                  <a:lnTo>
                    <a:pt x="855454" y="0"/>
                  </a:lnTo>
                  <a:lnTo>
                    <a:pt x="855454" y="466395"/>
                  </a:lnTo>
                  <a:cubicBezTo>
                    <a:pt x="855454" y="552226"/>
                    <a:pt x="785825" y="621825"/>
                    <a:pt x="699902" y="621825"/>
                  </a:cubicBezTo>
                  <a:moveTo>
                    <a:pt x="233301" y="621825"/>
                  </a:moveTo>
                  <a:lnTo>
                    <a:pt x="0" y="621825"/>
                  </a:lnTo>
                  <a:lnTo>
                    <a:pt x="0" y="466395"/>
                  </a:lnTo>
                  <a:lnTo>
                    <a:pt x="233354" y="466395"/>
                  </a:lnTo>
                  <a:lnTo>
                    <a:pt x="233301" y="466395"/>
                  </a:lnTo>
                  <a:lnTo>
                    <a:pt x="233301" y="621825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D74C306-63BE-FF89-990F-73BAD9FC9F0C}"/>
                </a:ext>
              </a:extLst>
            </p:cNvPr>
            <p:cNvSpPr/>
            <p:nvPr/>
          </p:nvSpPr>
          <p:spPr>
            <a:xfrm>
              <a:off x="2656229" y="5758385"/>
              <a:ext cx="1399751" cy="1554614"/>
            </a:xfrm>
            <a:custGeom>
              <a:avLst/>
              <a:gdLst>
                <a:gd name="connsiteX0" fmla="*/ 0 w 1399751"/>
                <a:gd name="connsiteY0" fmla="*/ 0 h 1554614"/>
                <a:gd name="connsiteX1" fmla="*/ 0 w 1399751"/>
                <a:gd name="connsiteY1" fmla="*/ 1399132 h 1554614"/>
                <a:gd name="connsiteX2" fmla="*/ 155498 w 1399751"/>
                <a:gd name="connsiteY2" fmla="*/ 1554614 h 1554614"/>
                <a:gd name="connsiteX3" fmla="*/ 1244200 w 1399751"/>
                <a:gd name="connsiteY3" fmla="*/ 1554614 h 1554614"/>
                <a:gd name="connsiteX4" fmla="*/ 1399752 w 1399751"/>
                <a:gd name="connsiteY4" fmla="*/ 1399132 h 1554614"/>
                <a:gd name="connsiteX5" fmla="*/ 1399752 w 1399751"/>
                <a:gd name="connsiteY5" fmla="*/ 0 h 1554614"/>
                <a:gd name="connsiteX6" fmla="*/ 0 w 1399751"/>
                <a:gd name="connsiteY6" fmla="*/ 0 h 15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751" h="1554614">
                  <a:moveTo>
                    <a:pt x="0" y="0"/>
                  </a:moveTo>
                  <a:lnTo>
                    <a:pt x="0" y="1399132"/>
                  </a:lnTo>
                  <a:cubicBezTo>
                    <a:pt x="0" y="1485016"/>
                    <a:pt x="69629" y="1554614"/>
                    <a:pt x="155498" y="1554614"/>
                  </a:cubicBezTo>
                  <a:lnTo>
                    <a:pt x="1244200" y="1554614"/>
                  </a:lnTo>
                  <a:cubicBezTo>
                    <a:pt x="1330122" y="1554614"/>
                    <a:pt x="1399752" y="1485016"/>
                    <a:pt x="1399752" y="1399132"/>
                  </a:cubicBezTo>
                  <a:lnTo>
                    <a:pt x="1399752" y="0"/>
                  </a:lnTo>
                  <a:lnTo>
                    <a:pt x="0" y="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A56B611-C644-F013-E765-CF88C910BA22}"/>
                </a:ext>
              </a:extLst>
            </p:cNvPr>
            <p:cNvSpPr/>
            <p:nvPr/>
          </p:nvSpPr>
          <p:spPr>
            <a:xfrm>
              <a:off x="2656229" y="6846604"/>
              <a:ext cx="1399751" cy="466394"/>
            </a:xfrm>
            <a:custGeom>
              <a:avLst/>
              <a:gdLst>
                <a:gd name="connsiteX0" fmla="*/ 1244200 w 1399751"/>
                <a:gd name="connsiteY0" fmla="*/ 466395 h 466394"/>
                <a:gd name="connsiteX1" fmla="*/ 1088702 w 1399751"/>
                <a:gd name="connsiteY1" fmla="*/ 466395 h 466394"/>
                <a:gd name="connsiteX2" fmla="*/ 1088702 w 1399751"/>
                <a:gd name="connsiteY2" fmla="*/ 445600 h 466394"/>
                <a:gd name="connsiteX3" fmla="*/ 1166451 w 1399751"/>
                <a:gd name="connsiteY3" fmla="*/ 312610 h 466394"/>
                <a:gd name="connsiteX4" fmla="*/ 1166451 w 1399751"/>
                <a:gd name="connsiteY4" fmla="*/ 312292 h 466394"/>
                <a:gd name="connsiteX5" fmla="*/ 1166451 w 1399751"/>
                <a:gd name="connsiteY5" fmla="*/ 312238 h 466394"/>
                <a:gd name="connsiteX6" fmla="*/ 1166451 w 1399751"/>
                <a:gd name="connsiteY6" fmla="*/ 311602 h 466394"/>
                <a:gd name="connsiteX7" fmla="*/ 1166451 w 1399751"/>
                <a:gd name="connsiteY7" fmla="*/ 311549 h 466394"/>
                <a:gd name="connsiteX8" fmla="*/ 1166451 w 1399751"/>
                <a:gd name="connsiteY8" fmla="*/ 311337 h 466394"/>
                <a:gd name="connsiteX9" fmla="*/ 1166451 w 1399751"/>
                <a:gd name="connsiteY9" fmla="*/ 311231 h 466394"/>
                <a:gd name="connsiteX10" fmla="*/ 1166451 w 1399751"/>
                <a:gd name="connsiteY10" fmla="*/ 310912 h 466394"/>
                <a:gd name="connsiteX11" fmla="*/ 1039399 w 1399751"/>
                <a:gd name="connsiteY11" fmla="*/ 158082 h 466394"/>
                <a:gd name="connsiteX12" fmla="*/ 1010952 w 1399751"/>
                <a:gd name="connsiteY12" fmla="*/ 155483 h 466394"/>
                <a:gd name="connsiteX13" fmla="*/ 1010634 w 1399751"/>
                <a:gd name="connsiteY13" fmla="*/ 155483 h 466394"/>
                <a:gd name="connsiteX14" fmla="*/ 1010581 w 1399751"/>
                <a:gd name="connsiteY14" fmla="*/ 155483 h 466394"/>
                <a:gd name="connsiteX15" fmla="*/ 855401 w 1399751"/>
                <a:gd name="connsiteY15" fmla="*/ 310912 h 466394"/>
                <a:gd name="connsiteX16" fmla="*/ 933203 w 1399751"/>
                <a:gd name="connsiteY16" fmla="*/ 445600 h 466394"/>
                <a:gd name="connsiteX17" fmla="*/ 933203 w 1399751"/>
                <a:gd name="connsiteY17" fmla="*/ 466395 h 466394"/>
                <a:gd name="connsiteX18" fmla="*/ 466602 w 1399751"/>
                <a:gd name="connsiteY18" fmla="*/ 466395 h 466394"/>
                <a:gd name="connsiteX19" fmla="*/ 466602 w 1399751"/>
                <a:gd name="connsiteY19" fmla="*/ 445600 h 466394"/>
                <a:gd name="connsiteX20" fmla="*/ 544351 w 1399751"/>
                <a:gd name="connsiteY20" fmla="*/ 312610 h 466394"/>
                <a:gd name="connsiteX21" fmla="*/ 544351 w 1399751"/>
                <a:gd name="connsiteY21" fmla="*/ 312292 h 466394"/>
                <a:gd name="connsiteX22" fmla="*/ 544351 w 1399751"/>
                <a:gd name="connsiteY22" fmla="*/ 312238 h 466394"/>
                <a:gd name="connsiteX23" fmla="*/ 544351 w 1399751"/>
                <a:gd name="connsiteY23" fmla="*/ 311602 h 466394"/>
                <a:gd name="connsiteX24" fmla="*/ 544351 w 1399751"/>
                <a:gd name="connsiteY24" fmla="*/ 311549 h 466394"/>
                <a:gd name="connsiteX25" fmla="*/ 544351 w 1399751"/>
                <a:gd name="connsiteY25" fmla="*/ 311337 h 466394"/>
                <a:gd name="connsiteX26" fmla="*/ 544351 w 1399751"/>
                <a:gd name="connsiteY26" fmla="*/ 311231 h 466394"/>
                <a:gd name="connsiteX27" fmla="*/ 544351 w 1399751"/>
                <a:gd name="connsiteY27" fmla="*/ 310912 h 466394"/>
                <a:gd name="connsiteX28" fmla="*/ 417298 w 1399751"/>
                <a:gd name="connsiteY28" fmla="*/ 158082 h 466394"/>
                <a:gd name="connsiteX29" fmla="*/ 388799 w 1399751"/>
                <a:gd name="connsiteY29" fmla="*/ 155483 h 466394"/>
                <a:gd name="connsiteX30" fmla="*/ 388534 w 1399751"/>
                <a:gd name="connsiteY30" fmla="*/ 155483 h 466394"/>
                <a:gd name="connsiteX31" fmla="*/ 388481 w 1399751"/>
                <a:gd name="connsiteY31" fmla="*/ 155483 h 466394"/>
                <a:gd name="connsiteX32" fmla="*/ 233301 w 1399751"/>
                <a:gd name="connsiteY32" fmla="*/ 310912 h 466394"/>
                <a:gd name="connsiteX33" fmla="*/ 311103 w 1399751"/>
                <a:gd name="connsiteY33" fmla="*/ 445600 h 466394"/>
                <a:gd name="connsiteX34" fmla="*/ 311103 w 1399751"/>
                <a:gd name="connsiteY34" fmla="*/ 466395 h 466394"/>
                <a:gd name="connsiteX35" fmla="*/ 155498 w 1399751"/>
                <a:gd name="connsiteY35" fmla="*/ 466395 h 466394"/>
                <a:gd name="connsiteX36" fmla="*/ 155552 w 1399751"/>
                <a:gd name="connsiteY36" fmla="*/ 0 h 466394"/>
                <a:gd name="connsiteX37" fmla="*/ 1399752 w 1399751"/>
                <a:gd name="connsiteY37" fmla="*/ 0 h 466394"/>
                <a:gd name="connsiteX38" fmla="*/ 1399752 w 1399751"/>
                <a:gd name="connsiteY38" fmla="*/ 310912 h 466394"/>
                <a:gd name="connsiteX39" fmla="*/ 1244200 w 1399751"/>
                <a:gd name="connsiteY39" fmla="*/ 466395 h 466394"/>
                <a:gd name="connsiteX40" fmla="*/ 0 w 1399751"/>
                <a:gd name="connsiteY40" fmla="*/ 313034 h 466394"/>
                <a:gd name="connsiteX41" fmla="*/ 0 w 1399751"/>
                <a:gd name="connsiteY41" fmla="*/ 310912 h 466394"/>
                <a:gd name="connsiteX42" fmla="*/ 0 w 1399751"/>
                <a:gd name="connsiteY42" fmla="*/ 0 h 466394"/>
                <a:gd name="connsiteX43" fmla="*/ 0 w 1399751"/>
                <a:gd name="connsiteY43" fmla="*/ 313034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99751" h="466394">
                  <a:moveTo>
                    <a:pt x="1244200" y="466395"/>
                  </a:moveTo>
                  <a:lnTo>
                    <a:pt x="1088702" y="466395"/>
                  </a:lnTo>
                  <a:lnTo>
                    <a:pt x="1088702" y="445600"/>
                  </a:lnTo>
                  <a:cubicBezTo>
                    <a:pt x="1134767" y="418970"/>
                    <a:pt x="1165867" y="369424"/>
                    <a:pt x="1166451" y="312610"/>
                  </a:cubicBezTo>
                  <a:cubicBezTo>
                    <a:pt x="1166451" y="312504"/>
                    <a:pt x="1166451" y="312398"/>
                    <a:pt x="1166451" y="312292"/>
                  </a:cubicBezTo>
                  <a:cubicBezTo>
                    <a:pt x="1166451" y="312292"/>
                    <a:pt x="1166451" y="312238"/>
                    <a:pt x="1166451" y="312238"/>
                  </a:cubicBezTo>
                  <a:cubicBezTo>
                    <a:pt x="1166451" y="312026"/>
                    <a:pt x="1166451" y="311814"/>
                    <a:pt x="1166451" y="311602"/>
                  </a:cubicBezTo>
                  <a:cubicBezTo>
                    <a:pt x="1166451" y="311602"/>
                    <a:pt x="1166451" y="311549"/>
                    <a:pt x="1166451" y="311549"/>
                  </a:cubicBezTo>
                  <a:cubicBezTo>
                    <a:pt x="1166451" y="311496"/>
                    <a:pt x="1166451" y="311390"/>
                    <a:pt x="1166451" y="311337"/>
                  </a:cubicBezTo>
                  <a:cubicBezTo>
                    <a:pt x="1166451" y="311284"/>
                    <a:pt x="1166451" y="311231"/>
                    <a:pt x="1166451" y="311231"/>
                  </a:cubicBezTo>
                  <a:cubicBezTo>
                    <a:pt x="1166451" y="311124"/>
                    <a:pt x="1166451" y="311018"/>
                    <a:pt x="1166451" y="310912"/>
                  </a:cubicBezTo>
                  <a:cubicBezTo>
                    <a:pt x="1166451" y="234789"/>
                    <a:pt x="1111735" y="171450"/>
                    <a:pt x="1039399" y="158082"/>
                  </a:cubicBezTo>
                  <a:cubicBezTo>
                    <a:pt x="1030164" y="156384"/>
                    <a:pt x="1020664" y="155483"/>
                    <a:pt x="1010952" y="155483"/>
                  </a:cubicBezTo>
                  <a:cubicBezTo>
                    <a:pt x="1010846" y="155483"/>
                    <a:pt x="1010740" y="155483"/>
                    <a:pt x="1010634" y="155483"/>
                  </a:cubicBezTo>
                  <a:lnTo>
                    <a:pt x="1010581" y="155483"/>
                  </a:lnTo>
                  <a:cubicBezTo>
                    <a:pt x="924871" y="155642"/>
                    <a:pt x="855401" y="225187"/>
                    <a:pt x="855401" y="310912"/>
                  </a:cubicBezTo>
                  <a:cubicBezTo>
                    <a:pt x="855401" y="368469"/>
                    <a:pt x="886713" y="418705"/>
                    <a:pt x="933203" y="445600"/>
                  </a:cubicBezTo>
                  <a:lnTo>
                    <a:pt x="933203" y="466395"/>
                  </a:lnTo>
                  <a:lnTo>
                    <a:pt x="466602" y="466395"/>
                  </a:lnTo>
                  <a:lnTo>
                    <a:pt x="466602" y="445600"/>
                  </a:lnTo>
                  <a:cubicBezTo>
                    <a:pt x="512614" y="418970"/>
                    <a:pt x="543767" y="369424"/>
                    <a:pt x="544351" y="312610"/>
                  </a:cubicBezTo>
                  <a:cubicBezTo>
                    <a:pt x="544351" y="312504"/>
                    <a:pt x="544351" y="312398"/>
                    <a:pt x="544351" y="312292"/>
                  </a:cubicBezTo>
                  <a:cubicBezTo>
                    <a:pt x="544351" y="312292"/>
                    <a:pt x="544351" y="312238"/>
                    <a:pt x="544351" y="312238"/>
                  </a:cubicBezTo>
                  <a:cubicBezTo>
                    <a:pt x="544351" y="312026"/>
                    <a:pt x="544351" y="311814"/>
                    <a:pt x="544351" y="311602"/>
                  </a:cubicBezTo>
                  <a:cubicBezTo>
                    <a:pt x="544351" y="311602"/>
                    <a:pt x="544351" y="311549"/>
                    <a:pt x="544351" y="311549"/>
                  </a:cubicBezTo>
                  <a:cubicBezTo>
                    <a:pt x="544351" y="311496"/>
                    <a:pt x="544351" y="311390"/>
                    <a:pt x="544351" y="311337"/>
                  </a:cubicBezTo>
                  <a:cubicBezTo>
                    <a:pt x="544351" y="311284"/>
                    <a:pt x="544351" y="311231"/>
                    <a:pt x="544351" y="311231"/>
                  </a:cubicBezTo>
                  <a:cubicBezTo>
                    <a:pt x="544351" y="311124"/>
                    <a:pt x="544351" y="311018"/>
                    <a:pt x="544351" y="310912"/>
                  </a:cubicBezTo>
                  <a:cubicBezTo>
                    <a:pt x="544351" y="234789"/>
                    <a:pt x="489581" y="171450"/>
                    <a:pt x="417298" y="158082"/>
                  </a:cubicBezTo>
                  <a:cubicBezTo>
                    <a:pt x="408064" y="156384"/>
                    <a:pt x="398564" y="155483"/>
                    <a:pt x="388799" y="155483"/>
                  </a:cubicBezTo>
                  <a:cubicBezTo>
                    <a:pt x="388693" y="155483"/>
                    <a:pt x="388640" y="155483"/>
                    <a:pt x="388534" y="155483"/>
                  </a:cubicBezTo>
                  <a:cubicBezTo>
                    <a:pt x="388534" y="155483"/>
                    <a:pt x="388534" y="155483"/>
                    <a:pt x="388481" y="155483"/>
                  </a:cubicBezTo>
                  <a:cubicBezTo>
                    <a:pt x="302771" y="155642"/>
                    <a:pt x="233301" y="225187"/>
                    <a:pt x="233301" y="310912"/>
                  </a:cubicBezTo>
                  <a:cubicBezTo>
                    <a:pt x="233301" y="368469"/>
                    <a:pt x="264560" y="418705"/>
                    <a:pt x="311103" y="445600"/>
                  </a:cubicBezTo>
                  <a:lnTo>
                    <a:pt x="311103" y="466395"/>
                  </a:lnTo>
                  <a:lnTo>
                    <a:pt x="155498" y="466395"/>
                  </a:lnTo>
                  <a:lnTo>
                    <a:pt x="155552" y="0"/>
                  </a:lnTo>
                  <a:lnTo>
                    <a:pt x="1399752" y="0"/>
                  </a:lnTo>
                  <a:lnTo>
                    <a:pt x="1399752" y="310912"/>
                  </a:lnTo>
                  <a:cubicBezTo>
                    <a:pt x="1399752" y="396796"/>
                    <a:pt x="1330122" y="466395"/>
                    <a:pt x="1244200" y="466395"/>
                  </a:cubicBezTo>
                  <a:moveTo>
                    <a:pt x="0" y="313034"/>
                  </a:moveTo>
                  <a:cubicBezTo>
                    <a:pt x="0" y="312292"/>
                    <a:pt x="0" y="311602"/>
                    <a:pt x="0" y="310912"/>
                  </a:cubicBezTo>
                  <a:lnTo>
                    <a:pt x="0" y="0"/>
                  </a:lnTo>
                  <a:lnTo>
                    <a:pt x="0" y="313034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C17EB76-3661-19DC-4499-15A0DCA493C0}"/>
                </a:ext>
              </a:extLst>
            </p:cNvPr>
            <p:cNvSpPr/>
            <p:nvPr/>
          </p:nvSpPr>
          <p:spPr>
            <a:xfrm>
              <a:off x="2345179" y="4514683"/>
              <a:ext cx="2021851" cy="1243702"/>
            </a:xfrm>
            <a:custGeom>
              <a:avLst/>
              <a:gdLst>
                <a:gd name="connsiteX0" fmla="*/ 0 w 2021851"/>
                <a:gd name="connsiteY0" fmla="*/ 155483 h 1243702"/>
                <a:gd name="connsiteX1" fmla="*/ 155498 w 2021851"/>
                <a:gd name="connsiteY1" fmla="*/ 0 h 1243702"/>
                <a:gd name="connsiteX2" fmla="*/ 1866300 w 2021851"/>
                <a:gd name="connsiteY2" fmla="*/ 0 h 1243702"/>
                <a:gd name="connsiteX3" fmla="*/ 2021852 w 2021851"/>
                <a:gd name="connsiteY3" fmla="*/ 155483 h 1243702"/>
                <a:gd name="connsiteX4" fmla="*/ 2021852 w 2021851"/>
                <a:gd name="connsiteY4" fmla="*/ 1088220 h 1243702"/>
                <a:gd name="connsiteX5" fmla="*/ 1866300 w 2021851"/>
                <a:gd name="connsiteY5" fmla="*/ 1243702 h 1243702"/>
                <a:gd name="connsiteX6" fmla="*/ 155498 w 2021851"/>
                <a:gd name="connsiteY6" fmla="*/ 1243702 h 1243702"/>
                <a:gd name="connsiteX7" fmla="*/ 0 w 2021851"/>
                <a:gd name="connsiteY7" fmla="*/ 1088220 h 1243702"/>
                <a:gd name="connsiteX8" fmla="*/ 0 w 2021851"/>
                <a:gd name="connsiteY8" fmla="*/ 155483 h 124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1851" h="1243702">
                  <a:moveTo>
                    <a:pt x="0" y="155483"/>
                  </a:moveTo>
                  <a:cubicBezTo>
                    <a:pt x="0" y="69599"/>
                    <a:pt x="69629" y="0"/>
                    <a:pt x="155498" y="0"/>
                  </a:cubicBezTo>
                  <a:lnTo>
                    <a:pt x="1866300" y="0"/>
                  </a:lnTo>
                  <a:cubicBezTo>
                    <a:pt x="1952222" y="0"/>
                    <a:pt x="2021852" y="69599"/>
                    <a:pt x="2021852" y="155483"/>
                  </a:cubicBezTo>
                  <a:lnTo>
                    <a:pt x="2021852" y="1088220"/>
                  </a:lnTo>
                  <a:cubicBezTo>
                    <a:pt x="2021852" y="1174104"/>
                    <a:pt x="1952222" y="1243702"/>
                    <a:pt x="1866300" y="1243702"/>
                  </a:cubicBezTo>
                  <a:lnTo>
                    <a:pt x="155498" y="1243702"/>
                  </a:lnTo>
                  <a:cubicBezTo>
                    <a:pt x="69629" y="1243702"/>
                    <a:pt x="0" y="1174104"/>
                    <a:pt x="0" y="1088220"/>
                  </a:cubicBezTo>
                  <a:lnTo>
                    <a:pt x="0" y="155483"/>
                  </a:ln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94D926B-5D23-C6FD-A084-9634D11C9438}"/>
                </a:ext>
              </a:extLst>
            </p:cNvPr>
            <p:cNvSpPr/>
            <p:nvPr/>
          </p:nvSpPr>
          <p:spPr>
            <a:xfrm>
              <a:off x="2345179" y="5136507"/>
              <a:ext cx="1012597" cy="621877"/>
            </a:xfrm>
            <a:custGeom>
              <a:avLst/>
              <a:gdLst>
                <a:gd name="connsiteX0" fmla="*/ 1012598 w 1012597"/>
                <a:gd name="connsiteY0" fmla="*/ 621878 h 621877"/>
                <a:gd name="connsiteX1" fmla="*/ 466602 w 1012597"/>
                <a:gd name="connsiteY1" fmla="*/ 621878 h 621877"/>
                <a:gd name="connsiteX2" fmla="*/ 311050 w 1012597"/>
                <a:gd name="connsiteY2" fmla="*/ 466395 h 621877"/>
                <a:gd name="connsiteX3" fmla="*/ 1012598 w 1012597"/>
                <a:gd name="connsiteY3" fmla="*/ 466395 h 621877"/>
                <a:gd name="connsiteX4" fmla="*/ 1012598 w 1012597"/>
                <a:gd name="connsiteY4" fmla="*/ 621878 h 621877"/>
                <a:gd name="connsiteX5" fmla="*/ 311050 w 1012597"/>
                <a:gd name="connsiteY5" fmla="*/ 621878 h 621877"/>
                <a:gd name="connsiteX6" fmla="*/ 155498 w 1012597"/>
                <a:gd name="connsiteY6" fmla="*/ 621878 h 621877"/>
                <a:gd name="connsiteX7" fmla="*/ 146264 w 1012597"/>
                <a:gd name="connsiteY7" fmla="*/ 621612 h 621877"/>
                <a:gd name="connsiteX8" fmla="*/ 0 w 1012597"/>
                <a:gd name="connsiteY8" fmla="*/ 466395 h 621877"/>
                <a:gd name="connsiteX9" fmla="*/ 0 w 1012597"/>
                <a:gd name="connsiteY9" fmla="*/ 0 h 621877"/>
                <a:gd name="connsiteX10" fmla="*/ 155445 w 1012597"/>
                <a:gd name="connsiteY10" fmla="*/ 0 h 621877"/>
                <a:gd name="connsiteX11" fmla="*/ 155445 w 1012597"/>
                <a:gd name="connsiteY11" fmla="*/ 310965 h 621877"/>
                <a:gd name="connsiteX12" fmla="*/ 155552 w 1012597"/>
                <a:gd name="connsiteY12" fmla="*/ 314891 h 621877"/>
                <a:gd name="connsiteX13" fmla="*/ 155552 w 1012597"/>
                <a:gd name="connsiteY13" fmla="*/ 466395 h 621877"/>
                <a:gd name="connsiteX14" fmla="*/ 311050 w 1012597"/>
                <a:gd name="connsiteY14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597" h="621877">
                  <a:moveTo>
                    <a:pt x="1012598" y="621878"/>
                  </a:moveTo>
                  <a:lnTo>
                    <a:pt x="466602" y="621878"/>
                  </a:lnTo>
                  <a:cubicBezTo>
                    <a:pt x="380679" y="621878"/>
                    <a:pt x="311050" y="552279"/>
                    <a:pt x="311050" y="466395"/>
                  </a:cubicBezTo>
                  <a:lnTo>
                    <a:pt x="1012598" y="466395"/>
                  </a:lnTo>
                  <a:lnTo>
                    <a:pt x="1012598" y="621878"/>
                  </a:lnTo>
                  <a:moveTo>
                    <a:pt x="311050" y="621878"/>
                  </a:moveTo>
                  <a:lnTo>
                    <a:pt x="155498" y="621878"/>
                  </a:lnTo>
                  <a:cubicBezTo>
                    <a:pt x="152420" y="621878"/>
                    <a:pt x="149342" y="621772"/>
                    <a:pt x="146264" y="621612"/>
                  </a:cubicBezTo>
                  <a:cubicBezTo>
                    <a:pt x="64694" y="616838"/>
                    <a:pt x="0" y="549149"/>
                    <a:pt x="0" y="466395"/>
                  </a:cubicBezTo>
                  <a:lnTo>
                    <a:pt x="0" y="0"/>
                  </a:lnTo>
                  <a:lnTo>
                    <a:pt x="155445" y="0"/>
                  </a:lnTo>
                  <a:lnTo>
                    <a:pt x="155445" y="310965"/>
                  </a:lnTo>
                  <a:cubicBezTo>
                    <a:pt x="155445" y="312238"/>
                    <a:pt x="155498" y="313565"/>
                    <a:pt x="155552" y="314891"/>
                  </a:cubicBezTo>
                  <a:lnTo>
                    <a:pt x="155552" y="466395"/>
                  </a:lnTo>
                  <a:cubicBezTo>
                    <a:pt x="155552" y="552279"/>
                    <a:pt x="225181" y="621878"/>
                    <a:pt x="311050" y="621878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6708564-E5CA-243A-1115-2A67FAD78AD0}"/>
                </a:ext>
              </a:extLst>
            </p:cNvPr>
            <p:cNvSpPr/>
            <p:nvPr/>
          </p:nvSpPr>
          <p:spPr>
            <a:xfrm>
              <a:off x="2500624" y="4670165"/>
              <a:ext cx="1710907" cy="932736"/>
            </a:xfrm>
            <a:custGeom>
              <a:avLst/>
              <a:gdLst>
                <a:gd name="connsiteX0" fmla="*/ 0 w 1710907"/>
                <a:gd name="connsiteY0" fmla="*/ 155430 h 932736"/>
                <a:gd name="connsiteX1" fmla="*/ 155552 w 1710907"/>
                <a:gd name="connsiteY1" fmla="*/ 0 h 932736"/>
                <a:gd name="connsiteX2" fmla="*/ 1555356 w 1710907"/>
                <a:gd name="connsiteY2" fmla="*/ 0 h 932736"/>
                <a:gd name="connsiteX3" fmla="*/ 1710908 w 1710907"/>
                <a:gd name="connsiteY3" fmla="*/ 155430 h 932736"/>
                <a:gd name="connsiteX4" fmla="*/ 1710908 w 1710907"/>
                <a:gd name="connsiteY4" fmla="*/ 777307 h 932736"/>
                <a:gd name="connsiteX5" fmla="*/ 1555356 w 1710907"/>
                <a:gd name="connsiteY5" fmla="*/ 932737 h 932736"/>
                <a:gd name="connsiteX6" fmla="*/ 155552 w 1710907"/>
                <a:gd name="connsiteY6" fmla="*/ 932737 h 932736"/>
                <a:gd name="connsiteX7" fmla="*/ 0 w 1710907"/>
                <a:gd name="connsiteY7" fmla="*/ 777307 h 932736"/>
                <a:gd name="connsiteX8" fmla="*/ 0 w 1710907"/>
                <a:gd name="connsiteY8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0907" h="932736">
                  <a:moveTo>
                    <a:pt x="0" y="155430"/>
                  </a:moveTo>
                  <a:cubicBezTo>
                    <a:pt x="0" y="69599"/>
                    <a:pt x="69682" y="0"/>
                    <a:pt x="155552" y="0"/>
                  </a:cubicBezTo>
                  <a:lnTo>
                    <a:pt x="1555356" y="0"/>
                  </a:lnTo>
                  <a:cubicBezTo>
                    <a:pt x="1641279" y="0"/>
                    <a:pt x="1710908" y="69599"/>
                    <a:pt x="1710908" y="155430"/>
                  </a:cubicBezTo>
                  <a:lnTo>
                    <a:pt x="1710908" y="777307"/>
                  </a:lnTo>
                  <a:cubicBezTo>
                    <a:pt x="1710908" y="863138"/>
                    <a:pt x="1641279" y="932737"/>
                    <a:pt x="1555356" y="932737"/>
                  </a:cubicBezTo>
                  <a:lnTo>
                    <a:pt x="155552" y="932737"/>
                  </a:lnTo>
                  <a:cubicBezTo>
                    <a:pt x="69682" y="932737"/>
                    <a:pt x="0" y="863138"/>
                    <a:pt x="0" y="777307"/>
                  </a:cubicBezTo>
                  <a:lnTo>
                    <a:pt x="0" y="15543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CBD16F4-30F6-E8AE-71C6-04486BE4D5E8}"/>
                </a:ext>
              </a:extLst>
            </p:cNvPr>
            <p:cNvSpPr/>
            <p:nvPr/>
          </p:nvSpPr>
          <p:spPr>
            <a:xfrm>
              <a:off x="2500624" y="4825595"/>
              <a:ext cx="1710907" cy="621877"/>
            </a:xfrm>
            <a:custGeom>
              <a:avLst/>
              <a:gdLst>
                <a:gd name="connsiteX0" fmla="*/ 0 w 1710907"/>
                <a:gd name="connsiteY0" fmla="*/ 621878 h 621877"/>
                <a:gd name="connsiteX1" fmla="*/ 1710908 w 1710907"/>
                <a:gd name="connsiteY1" fmla="*/ 621878 h 621877"/>
                <a:gd name="connsiteX2" fmla="*/ 1710908 w 1710907"/>
                <a:gd name="connsiteY2" fmla="*/ 0 h 621877"/>
                <a:gd name="connsiteX3" fmla="*/ 0 w 1710907"/>
                <a:gd name="connsiteY3" fmla="*/ 0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0907" h="621877">
                  <a:moveTo>
                    <a:pt x="0" y="621878"/>
                  </a:moveTo>
                  <a:lnTo>
                    <a:pt x="1710908" y="621878"/>
                  </a:lnTo>
                  <a:lnTo>
                    <a:pt x="17109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44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D7554F7-5E41-A479-20B6-7C52CAC52E5F}"/>
                </a:ext>
              </a:extLst>
            </p:cNvPr>
            <p:cNvSpPr/>
            <p:nvPr/>
          </p:nvSpPr>
          <p:spPr>
            <a:xfrm>
              <a:off x="2500624" y="5135659"/>
              <a:ext cx="857152" cy="311814"/>
            </a:xfrm>
            <a:custGeom>
              <a:avLst/>
              <a:gdLst>
                <a:gd name="connsiteX0" fmla="*/ 857152 w 857152"/>
                <a:gd name="connsiteY0" fmla="*/ 311814 h 311814"/>
                <a:gd name="connsiteX1" fmla="*/ 155605 w 857152"/>
                <a:gd name="connsiteY1" fmla="*/ 311814 h 311814"/>
                <a:gd name="connsiteX2" fmla="*/ 155605 w 857152"/>
                <a:gd name="connsiteY2" fmla="*/ 0 h 311814"/>
                <a:gd name="connsiteX3" fmla="*/ 857152 w 857152"/>
                <a:gd name="connsiteY3" fmla="*/ 0 h 311814"/>
                <a:gd name="connsiteX4" fmla="*/ 857152 w 857152"/>
                <a:gd name="connsiteY4" fmla="*/ 311814 h 311814"/>
                <a:gd name="connsiteX5" fmla="*/ 0 w 857152"/>
                <a:gd name="connsiteY5" fmla="*/ 311814 h 311814"/>
                <a:gd name="connsiteX6" fmla="*/ 0 w 857152"/>
                <a:gd name="connsiteY6" fmla="*/ 0 h 311814"/>
                <a:gd name="connsiteX7" fmla="*/ 106 w 857152"/>
                <a:gd name="connsiteY7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52" h="311814">
                  <a:moveTo>
                    <a:pt x="857152" y="311814"/>
                  </a:moveTo>
                  <a:lnTo>
                    <a:pt x="155605" y="311814"/>
                  </a:lnTo>
                  <a:lnTo>
                    <a:pt x="155605" y="0"/>
                  </a:lnTo>
                  <a:lnTo>
                    <a:pt x="857152" y="0"/>
                  </a:lnTo>
                  <a:lnTo>
                    <a:pt x="857152" y="311814"/>
                  </a:lnTo>
                  <a:moveTo>
                    <a:pt x="0" y="311814"/>
                  </a:moveTo>
                  <a:lnTo>
                    <a:pt x="0" y="0"/>
                  </a:lnTo>
                  <a:lnTo>
                    <a:pt x="106" y="311814"/>
                  </a:lnTo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EF10898-6CAD-046E-707A-6D818E77F6E7}"/>
                </a:ext>
              </a:extLst>
            </p:cNvPr>
            <p:cNvSpPr/>
            <p:nvPr/>
          </p:nvSpPr>
          <p:spPr>
            <a:xfrm>
              <a:off x="2811727" y="6069297"/>
              <a:ext cx="622100" cy="621824"/>
            </a:xfrm>
            <a:custGeom>
              <a:avLst/>
              <a:gdLst>
                <a:gd name="connsiteX0" fmla="*/ 622100 w 622100"/>
                <a:gd name="connsiteY0" fmla="*/ 310912 h 621824"/>
                <a:gd name="connsiteX1" fmla="*/ 311050 w 622100"/>
                <a:gd name="connsiteY1" fmla="*/ 621825 h 621824"/>
                <a:gd name="connsiteX2" fmla="*/ 0 w 622100"/>
                <a:gd name="connsiteY2" fmla="*/ 310912 h 621824"/>
                <a:gd name="connsiteX3" fmla="*/ 311050 w 622100"/>
                <a:gd name="connsiteY3" fmla="*/ 0 h 621824"/>
                <a:gd name="connsiteX4" fmla="*/ 622100 w 622100"/>
                <a:gd name="connsiteY4" fmla="*/ 310912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00" h="621824">
                  <a:moveTo>
                    <a:pt x="622100" y="310912"/>
                  </a:moveTo>
                  <a:cubicBezTo>
                    <a:pt x="622100" y="482628"/>
                    <a:pt x="482841" y="621825"/>
                    <a:pt x="311050" y="621825"/>
                  </a:cubicBezTo>
                  <a:cubicBezTo>
                    <a:pt x="139259" y="621825"/>
                    <a:pt x="0" y="482628"/>
                    <a:pt x="0" y="310912"/>
                  </a:cubicBezTo>
                  <a:cubicBezTo>
                    <a:pt x="0" y="139197"/>
                    <a:pt x="139259" y="0"/>
                    <a:pt x="311050" y="0"/>
                  </a:cubicBezTo>
                  <a:cubicBezTo>
                    <a:pt x="482841" y="0"/>
                    <a:pt x="622100" y="139197"/>
                    <a:pt x="622100" y="310912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CE30DA3-8215-544A-30B2-A133E9B2D9EE}"/>
                </a:ext>
              </a:extLst>
            </p:cNvPr>
            <p:cNvSpPr/>
            <p:nvPr/>
          </p:nvSpPr>
          <p:spPr>
            <a:xfrm>
              <a:off x="3122777" y="6069297"/>
              <a:ext cx="301284" cy="621824"/>
            </a:xfrm>
            <a:custGeom>
              <a:avLst/>
              <a:gdLst>
                <a:gd name="connsiteX0" fmla="*/ 0 w 301284"/>
                <a:gd name="connsiteY0" fmla="*/ 621825 h 621824"/>
                <a:gd name="connsiteX1" fmla="*/ 265 w 301284"/>
                <a:gd name="connsiteY1" fmla="*/ 621825 h 621824"/>
                <a:gd name="connsiteX2" fmla="*/ 0 w 301284"/>
                <a:gd name="connsiteY2" fmla="*/ 621825 h 621824"/>
                <a:gd name="connsiteX3" fmla="*/ 531 w 301284"/>
                <a:gd name="connsiteY3" fmla="*/ 621825 h 621824"/>
                <a:gd name="connsiteX4" fmla="*/ 743 w 301284"/>
                <a:gd name="connsiteY4" fmla="*/ 621825 h 621824"/>
                <a:gd name="connsiteX5" fmla="*/ 531 w 301284"/>
                <a:gd name="connsiteY5" fmla="*/ 621825 h 621824"/>
                <a:gd name="connsiteX6" fmla="*/ 1008 w 301284"/>
                <a:gd name="connsiteY6" fmla="*/ 621825 h 621824"/>
                <a:gd name="connsiteX7" fmla="*/ 1221 w 301284"/>
                <a:gd name="connsiteY7" fmla="*/ 621825 h 621824"/>
                <a:gd name="connsiteX8" fmla="*/ 1008 w 301284"/>
                <a:gd name="connsiteY8" fmla="*/ 621825 h 621824"/>
                <a:gd name="connsiteX9" fmla="*/ 1539 w 301284"/>
                <a:gd name="connsiteY9" fmla="*/ 621825 h 621824"/>
                <a:gd name="connsiteX10" fmla="*/ 1698 w 301284"/>
                <a:gd name="connsiteY10" fmla="*/ 621825 h 621824"/>
                <a:gd name="connsiteX11" fmla="*/ 1539 w 301284"/>
                <a:gd name="connsiteY11" fmla="*/ 621825 h 621824"/>
                <a:gd name="connsiteX12" fmla="*/ 2017 w 301284"/>
                <a:gd name="connsiteY12" fmla="*/ 621825 h 621824"/>
                <a:gd name="connsiteX13" fmla="*/ 2176 w 301284"/>
                <a:gd name="connsiteY13" fmla="*/ 621825 h 621824"/>
                <a:gd name="connsiteX14" fmla="*/ 2017 w 301284"/>
                <a:gd name="connsiteY14" fmla="*/ 621825 h 621824"/>
                <a:gd name="connsiteX15" fmla="*/ 2547 w 301284"/>
                <a:gd name="connsiteY15" fmla="*/ 621825 h 621824"/>
                <a:gd name="connsiteX16" fmla="*/ 2707 w 301284"/>
                <a:gd name="connsiteY16" fmla="*/ 621825 h 621824"/>
                <a:gd name="connsiteX17" fmla="*/ 2547 w 301284"/>
                <a:gd name="connsiteY17" fmla="*/ 621825 h 621824"/>
                <a:gd name="connsiteX18" fmla="*/ 3025 w 301284"/>
                <a:gd name="connsiteY18" fmla="*/ 621825 h 621824"/>
                <a:gd name="connsiteX19" fmla="*/ 3184 w 301284"/>
                <a:gd name="connsiteY19" fmla="*/ 621825 h 621824"/>
                <a:gd name="connsiteX20" fmla="*/ 3025 w 301284"/>
                <a:gd name="connsiteY20" fmla="*/ 621825 h 621824"/>
                <a:gd name="connsiteX21" fmla="*/ 3556 w 301284"/>
                <a:gd name="connsiteY21" fmla="*/ 621825 h 621824"/>
                <a:gd name="connsiteX22" fmla="*/ 3662 w 301284"/>
                <a:gd name="connsiteY22" fmla="*/ 621825 h 621824"/>
                <a:gd name="connsiteX23" fmla="*/ 3556 w 301284"/>
                <a:gd name="connsiteY23" fmla="*/ 621825 h 621824"/>
                <a:gd name="connsiteX24" fmla="*/ 4033 w 301284"/>
                <a:gd name="connsiteY24" fmla="*/ 621825 h 621824"/>
                <a:gd name="connsiteX25" fmla="*/ 4140 w 301284"/>
                <a:gd name="connsiteY25" fmla="*/ 621825 h 621824"/>
                <a:gd name="connsiteX26" fmla="*/ 4033 w 301284"/>
                <a:gd name="connsiteY26" fmla="*/ 621825 h 621824"/>
                <a:gd name="connsiteX27" fmla="*/ 4564 w 301284"/>
                <a:gd name="connsiteY27" fmla="*/ 621825 h 621824"/>
                <a:gd name="connsiteX28" fmla="*/ 4564 w 301284"/>
                <a:gd name="connsiteY28" fmla="*/ 621825 h 621824"/>
                <a:gd name="connsiteX29" fmla="*/ 301285 w 301284"/>
                <a:gd name="connsiteY29" fmla="*/ 233197 h 621824"/>
                <a:gd name="connsiteX30" fmla="*/ 2547 w 301284"/>
                <a:gd name="connsiteY30" fmla="*/ 0 h 621824"/>
                <a:gd name="connsiteX31" fmla="*/ 301285 w 301284"/>
                <a:gd name="connsiteY31" fmla="*/ 233197 h 621824"/>
                <a:gd name="connsiteX32" fmla="*/ 2494 w 301284"/>
                <a:gd name="connsiteY32" fmla="*/ 0 h 621824"/>
                <a:gd name="connsiteX33" fmla="*/ 2017 w 301284"/>
                <a:gd name="connsiteY33" fmla="*/ 0 h 621824"/>
                <a:gd name="connsiteX34" fmla="*/ 2494 w 301284"/>
                <a:gd name="connsiteY34" fmla="*/ 0 h 621824"/>
                <a:gd name="connsiteX35" fmla="*/ 1911 w 301284"/>
                <a:gd name="connsiteY35" fmla="*/ 0 h 621824"/>
                <a:gd name="connsiteX36" fmla="*/ 1539 w 301284"/>
                <a:gd name="connsiteY36" fmla="*/ 0 h 621824"/>
                <a:gd name="connsiteX37" fmla="*/ 1911 w 301284"/>
                <a:gd name="connsiteY37" fmla="*/ 0 h 621824"/>
                <a:gd name="connsiteX38" fmla="*/ 1380 w 301284"/>
                <a:gd name="connsiteY38" fmla="*/ 0 h 621824"/>
                <a:gd name="connsiteX39" fmla="*/ 1008 w 301284"/>
                <a:gd name="connsiteY39" fmla="*/ 0 h 621824"/>
                <a:gd name="connsiteX40" fmla="*/ 1380 w 301284"/>
                <a:gd name="connsiteY40" fmla="*/ 0 h 621824"/>
                <a:gd name="connsiteX41" fmla="*/ 902 w 301284"/>
                <a:gd name="connsiteY41" fmla="*/ 0 h 621824"/>
                <a:gd name="connsiteX42" fmla="*/ 531 w 301284"/>
                <a:gd name="connsiteY42" fmla="*/ 0 h 621824"/>
                <a:gd name="connsiteX43" fmla="*/ 902 w 301284"/>
                <a:gd name="connsiteY43" fmla="*/ 0 h 621824"/>
                <a:gd name="connsiteX44" fmla="*/ 318 w 301284"/>
                <a:gd name="connsiteY44" fmla="*/ 0 h 621824"/>
                <a:gd name="connsiteX45" fmla="*/ 0 w 301284"/>
                <a:gd name="connsiteY45" fmla="*/ 0 h 621824"/>
                <a:gd name="connsiteX46" fmla="*/ 318 w 301284"/>
                <a:gd name="connsiteY46" fmla="*/ 0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01284" h="621824">
                  <a:moveTo>
                    <a:pt x="0" y="621825"/>
                  </a:moveTo>
                  <a:cubicBezTo>
                    <a:pt x="106" y="621825"/>
                    <a:pt x="212" y="621825"/>
                    <a:pt x="265" y="621825"/>
                  </a:cubicBezTo>
                  <a:cubicBezTo>
                    <a:pt x="212" y="621825"/>
                    <a:pt x="106" y="621825"/>
                    <a:pt x="0" y="621825"/>
                  </a:cubicBezTo>
                  <a:moveTo>
                    <a:pt x="531" y="621825"/>
                  </a:moveTo>
                  <a:cubicBezTo>
                    <a:pt x="584" y="621825"/>
                    <a:pt x="690" y="621825"/>
                    <a:pt x="743" y="621825"/>
                  </a:cubicBezTo>
                  <a:cubicBezTo>
                    <a:pt x="690" y="621825"/>
                    <a:pt x="584" y="621825"/>
                    <a:pt x="531" y="621825"/>
                  </a:cubicBezTo>
                  <a:moveTo>
                    <a:pt x="1008" y="621825"/>
                  </a:moveTo>
                  <a:cubicBezTo>
                    <a:pt x="1114" y="621825"/>
                    <a:pt x="1114" y="621825"/>
                    <a:pt x="1221" y="621825"/>
                  </a:cubicBezTo>
                  <a:cubicBezTo>
                    <a:pt x="1168" y="621825"/>
                    <a:pt x="1061" y="621825"/>
                    <a:pt x="1008" y="621825"/>
                  </a:cubicBezTo>
                  <a:moveTo>
                    <a:pt x="1539" y="621825"/>
                  </a:moveTo>
                  <a:cubicBezTo>
                    <a:pt x="1592" y="621825"/>
                    <a:pt x="1645" y="621825"/>
                    <a:pt x="1698" y="621825"/>
                  </a:cubicBezTo>
                  <a:cubicBezTo>
                    <a:pt x="1645" y="621825"/>
                    <a:pt x="1592" y="621825"/>
                    <a:pt x="1539" y="621825"/>
                  </a:cubicBezTo>
                  <a:moveTo>
                    <a:pt x="2017" y="621825"/>
                  </a:moveTo>
                  <a:cubicBezTo>
                    <a:pt x="2070" y="621825"/>
                    <a:pt x="2123" y="621825"/>
                    <a:pt x="2176" y="621825"/>
                  </a:cubicBezTo>
                  <a:cubicBezTo>
                    <a:pt x="2123" y="621825"/>
                    <a:pt x="2070" y="621825"/>
                    <a:pt x="2017" y="621825"/>
                  </a:cubicBezTo>
                  <a:moveTo>
                    <a:pt x="2547" y="621825"/>
                  </a:moveTo>
                  <a:cubicBezTo>
                    <a:pt x="2600" y="621825"/>
                    <a:pt x="2654" y="621825"/>
                    <a:pt x="2707" y="621825"/>
                  </a:cubicBezTo>
                  <a:cubicBezTo>
                    <a:pt x="2654" y="621825"/>
                    <a:pt x="2600" y="621825"/>
                    <a:pt x="2547" y="621825"/>
                  </a:cubicBezTo>
                  <a:moveTo>
                    <a:pt x="3025" y="621825"/>
                  </a:moveTo>
                  <a:cubicBezTo>
                    <a:pt x="3078" y="621825"/>
                    <a:pt x="3131" y="621825"/>
                    <a:pt x="3184" y="621825"/>
                  </a:cubicBezTo>
                  <a:cubicBezTo>
                    <a:pt x="3131" y="621825"/>
                    <a:pt x="3078" y="621825"/>
                    <a:pt x="3025" y="621825"/>
                  </a:cubicBezTo>
                  <a:moveTo>
                    <a:pt x="3556" y="621825"/>
                  </a:moveTo>
                  <a:cubicBezTo>
                    <a:pt x="3556" y="621825"/>
                    <a:pt x="3609" y="621825"/>
                    <a:pt x="3662" y="621825"/>
                  </a:cubicBezTo>
                  <a:cubicBezTo>
                    <a:pt x="3609" y="621825"/>
                    <a:pt x="3556" y="621825"/>
                    <a:pt x="3556" y="621825"/>
                  </a:cubicBezTo>
                  <a:moveTo>
                    <a:pt x="4033" y="621825"/>
                  </a:moveTo>
                  <a:cubicBezTo>
                    <a:pt x="4086" y="621825"/>
                    <a:pt x="4086" y="621825"/>
                    <a:pt x="4140" y="621825"/>
                  </a:cubicBezTo>
                  <a:cubicBezTo>
                    <a:pt x="4086" y="621825"/>
                    <a:pt x="4086" y="621825"/>
                    <a:pt x="4033" y="621825"/>
                  </a:cubicBezTo>
                  <a:moveTo>
                    <a:pt x="4564" y="621825"/>
                  </a:moveTo>
                  <a:lnTo>
                    <a:pt x="4564" y="621825"/>
                  </a:lnTo>
                  <a:moveTo>
                    <a:pt x="301285" y="233197"/>
                  </a:moveTo>
                  <a:cubicBezTo>
                    <a:pt x="266948" y="99836"/>
                    <a:pt x="146370" y="1167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  <a:moveTo>
                    <a:pt x="2494" y="0"/>
                  </a:moveTo>
                  <a:cubicBezTo>
                    <a:pt x="2335" y="0"/>
                    <a:pt x="2176" y="0"/>
                    <a:pt x="2017" y="0"/>
                  </a:cubicBezTo>
                  <a:cubicBezTo>
                    <a:pt x="2176" y="0"/>
                    <a:pt x="2282" y="0"/>
                    <a:pt x="2494" y="0"/>
                  </a:cubicBezTo>
                  <a:moveTo>
                    <a:pt x="1911" y="0"/>
                  </a:moveTo>
                  <a:cubicBezTo>
                    <a:pt x="1804" y="0"/>
                    <a:pt x="1645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moveTo>
                    <a:pt x="1380" y="0"/>
                  </a:moveTo>
                  <a:cubicBezTo>
                    <a:pt x="1274" y="0"/>
                    <a:pt x="1114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moveTo>
                    <a:pt x="902" y="0"/>
                  </a:moveTo>
                  <a:cubicBezTo>
                    <a:pt x="743" y="0"/>
                    <a:pt x="637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moveTo>
                    <a:pt x="318" y="0"/>
                  </a:moveTo>
                  <a:cubicBezTo>
                    <a:pt x="212" y="0"/>
                    <a:pt x="106" y="0"/>
                    <a:pt x="0" y="0"/>
                  </a:cubicBezTo>
                  <a:cubicBezTo>
                    <a:pt x="106" y="0"/>
                    <a:pt x="212" y="0"/>
                    <a:pt x="318" y="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02773A2-2493-C933-7E5B-5F7A524F9FC7}"/>
                </a:ext>
              </a:extLst>
            </p:cNvPr>
            <p:cNvSpPr/>
            <p:nvPr/>
          </p:nvSpPr>
          <p:spPr>
            <a:xfrm>
              <a:off x="3122777" y="6069297"/>
              <a:ext cx="301284" cy="233197"/>
            </a:xfrm>
            <a:custGeom>
              <a:avLst/>
              <a:gdLst>
                <a:gd name="connsiteX0" fmla="*/ 301285 w 301284"/>
                <a:gd name="connsiteY0" fmla="*/ 233197 h 233197"/>
                <a:gd name="connsiteX1" fmla="*/ 0 w 301284"/>
                <a:gd name="connsiteY1" fmla="*/ 233197 h 233197"/>
                <a:gd name="connsiteX2" fmla="*/ 0 w 301284"/>
                <a:gd name="connsiteY2" fmla="*/ 0 h 233197"/>
                <a:gd name="connsiteX3" fmla="*/ 318 w 301284"/>
                <a:gd name="connsiteY3" fmla="*/ 0 h 233197"/>
                <a:gd name="connsiteX4" fmla="*/ 531 w 301284"/>
                <a:gd name="connsiteY4" fmla="*/ 0 h 233197"/>
                <a:gd name="connsiteX5" fmla="*/ 902 w 301284"/>
                <a:gd name="connsiteY5" fmla="*/ 0 h 233197"/>
                <a:gd name="connsiteX6" fmla="*/ 1008 w 301284"/>
                <a:gd name="connsiteY6" fmla="*/ 0 h 233197"/>
                <a:gd name="connsiteX7" fmla="*/ 1380 w 301284"/>
                <a:gd name="connsiteY7" fmla="*/ 0 h 233197"/>
                <a:gd name="connsiteX8" fmla="*/ 1539 w 301284"/>
                <a:gd name="connsiteY8" fmla="*/ 0 h 233197"/>
                <a:gd name="connsiteX9" fmla="*/ 1911 w 301284"/>
                <a:gd name="connsiteY9" fmla="*/ 0 h 233197"/>
                <a:gd name="connsiteX10" fmla="*/ 2017 w 301284"/>
                <a:gd name="connsiteY10" fmla="*/ 0 h 233197"/>
                <a:gd name="connsiteX11" fmla="*/ 2494 w 301284"/>
                <a:gd name="connsiteY11" fmla="*/ 0 h 233197"/>
                <a:gd name="connsiteX12" fmla="*/ 2547 w 301284"/>
                <a:gd name="connsiteY12" fmla="*/ 0 h 233197"/>
                <a:gd name="connsiteX13" fmla="*/ 301285 w 301284"/>
                <a:gd name="connsiteY13" fmla="*/ 233197 h 2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1284" h="233197">
                  <a:moveTo>
                    <a:pt x="301285" y="233197"/>
                  </a:moveTo>
                  <a:lnTo>
                    <a:pt x="0" y="233197"/>
                  </a:lnTo>
                  <a:lnTo>
                    <a:pt x="0" y="0"/>
                  </a:lnTo>
                  <a:cubicBezTo>
                    <a:pt x="106" y="0"/>
                    <a:pt x="212" y="0"/>
                    <a:pt x="318" y="0"/>
                  </a:cubicBezTo>
                  <a:cubicBezTo>
                    <a:pt x="371" y="0"/>
                    <a:pt x="425" y="0"/>
                    <a:pt x="531" y="0"/>
                  </a:cubicBezTo>
                  <a:cubicBezTo>
                    <a:pt x="637" y="0"/>
                    <a:pt x="743" y="0"/>
                    <a:pt x="902" y="0"/>
                  </a:cubicBezTo>
                  <a:cubicBezTo>
                    <a:pt x="902" y="0"/>
                    <a:pt x="955" y="0"/>
                    <a:pt x="1008" y="0"/>
                  </a:cubicBezTo>
                  <a:cubicBezTo>
                    <a:pt x="1114" y="0"/>
                    <a:pt x="1274" y="0"/>
                    <a:pt x="1380" y="0"/>
                  </a:cubicBezTo>
                  <a:cubicBezTo>
                    <a:pt x="1433" y="0"/>
                    <a:pt x="1486" y="0"/>
                    <a:pt x="1539" y="0"/>
                  </a:cubicBezTo>
                  <a:cubicBezTo>
                    <a:pt x="1645" y="0"/>
                    <a:pt x="1804" y="0"/>
                    <a:pt x="1911" y="0"/>
                  </a:cubicBezTo>
                  <a:cubicBezTo>
                    <a:pt x="1964" y="0"/>
                    <a:pt x="2017" y="0"/>
                    <a:pt x="2017" y="0"/>
                  </a:cubicBezTo>
                  <a:cubicBezTo>
                    <a:pt x="2176" y="0"/>
                    <a:pt x="2335" y="0"/>
                    <a:pt x="2494" y="0"/>
                  </a:cubicBezTo>
                  <a:cubicBezTo>
                    <a:pt x="2494" y="0"/>
                    <a:pt x="2494" y="0"/>
                    <a:pt x="2547" y="0"/>
                  </a:cubicBezTo>
                  <a:cubicBezTo>
                    <a:pt x="146370" y="1167"/>
                    <a:pt x="266948" y="99836"/>
                    <a:pt x="301285" y="23319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647CC96-E7BF-197A-1D7A-684AA8B539BE}"/>
                </a:ext>
              </a:extLst>
            </p:cNvPr>
            <p:cNvSpPr/>
            <p:nvPr/>
          </p:nvSpPr>
          <p:spPr>
            <a:xfrm>
              <a:off x="2812152" y="6396495"/>
              <a:ext cx="606868" cy="294626"/>
            </a:xfrm>
            <a:custGeom>
              <a:avLst/>
              <a:gdLst>
                <a:gd name="connsiteX0" fmla="*/ 310625 w 606868"/>
                <a:gd name="connsiteY0" fmla="*/ 294627 h 294626"/>
                <a:gd name="connsiteX1" fmla="*/ 14382 w 606868"/>
                <a:gd name="connsiteY1" fmla="*/ 78882 h 294626"/>
                <a:gd name="connsiteX2" fmla="*/ 310625 w 606868"/>
                <a:gd name="connsiteY2" fmla="*/ 78882 h 294626"/>
                <a:gd name="connsiteX3" fmla="*/ 310625 w 606868"/>
                <a:gd name="connsiteY3" fmla="*/ 294627 h 294626"/>
                <a:gd name="connsiteX4" fmla="*/ 310891 w 606868"/>
                <a:gd name="connsiteY4" fmla="*/ 294627 h 294626"/>
                <a:gd name="connsiteX5" fmla="*/ 311156 w 606868"/>
                <a:gd name="connsiteY5" fmla="*/ 294627 h 294626"/>
                <a:gd name="connsiteX6" fmla="*/ 310891 w 606868"/>
                <a:gd name="connsiteY6" fmla="*/ 294627 h 294626"/>
                <a:gd name="connsiteX7" fmla="*/ 311368 w 606868"/>
                <a:gd name="connsiteY7" fmla="*/ 294627 h 294626"/>
                <a:gd name="connsiteX8" fmla="*/ 311634 w 606868"/>
                <a:gd name="connsiteY8" fmla="*/ 294627 h 294626"/>
                <a:gd name="connsiteX9" fmla="*/ 311368 w 606868"/>
                <a:gd name="connsiteY9" fmla="*/ 294627 h 294626"/>
                <a:gd name="connsiteX10" fmla="*/ 311846 w 606868"/>
                <a:gd name="connsiteY10" fmla="*/ 294627 h 294626"/>
                <a:gd name="connsiteX11" fmla="*/ 312165 w 606868"/>
                <a:gd name="connsiteY11" fmla="*/ 294627 h 294626"/>
                <a:gd name="connsiteX12" fmla="*/ 311846 w 606868"/>
                <a:gd name="connsiteY12" fmla="*/ 294627 h 294626"/>
                <a:gd name="connsiteX13" fmla="*/ 312324 w 606868"/>
                <a:gd name="connsiteY13" fmla="*/ 294627 h 294626"/>
                <a:gd name="connsiteX14" fmla="*/ 312642 w 606868"/>
                <a:gd name="connsiteY14" fmla="*/ 294627 h 294626"/>
                <a:gd name="connsiteX15" fmla="*/ 312324 w 606868"/>
                <a:gd name="connsiteY15" fmla="*/ 294627 h 294626"/>
                <a:gd name="connsiteX16" fmla="*/ 312801 w 606868"/>
                <a:gd name="connsiteY16" fmla="*/ 294627 h 294626"/>
                <a:gd name="connsiteX17" fmla="*/ 313173 w 606868"/>
                <a:gd name="connsiteY17" fmla="*/ 294627 h 294626"/>
                <a:gd name="connsiteX18" fmla="*/ 312801 w 606868"/>
                <a:gd name="connsiteY18" fmla="*/ 294627 h 294626"/>
                <a:gd name="connsiteX19" fmla="*/ 313332 w 606868"/>
                <a:gd name="connsiteY19" fmla="*/ 294627 h 294626"/>
                <a:gd name="connsiteX20" fmla="*/ 313651 w 606868"/>
                <a:gd name="connsiteY20" fmla="*/ 294627 h 294626"/>
                <a:gd name="connsiteX21" fmla="*/ 313332 w 606868"/>
                <a:gd name="connsiteY21" fmla="*/ 294627 h 294626"/>
                <a:gd name="connsiteX22" fmla="*/ 313810 w 606868"/>
                <a:gd name="connsiteY22" fmla="*/ 294627 h 294626"/>
                <a:gd name="connsiteX23" fmla="*/ 314181 w 606868"/>
                <a:gd name="connsiteY23" fmla="*/ 294627 h 294626"/>
                <a:gd name="connsiteX24" fmla="*/ 313810 w 606868"/>
                <a:gd name="connsiteY24" fmla="*/ 294627 h 294626"/>
                <a:gd name="connsiteX25" fmla="*/ 314287 w 606868"/>
                <a:gd name="connsiteY25" fmla="*/ 294627 h 294626"/>
                <a:gd name="connsiteX26" fmla="*/ 314659 w 606868"/>
                <a:gd name="connsiteY26" fmla="*/ 294627 h 294626"/>
                <a:gd name="connsiteX27" fmla="*/ 314287 w 606868"/>
                <a:gd name="connsiteY27" fmla="*/ 294627 h 294626"/>
                <a:gd name="connsiteX28" fmla="*/ 314765 w 606868"/>
                <a:gd name="connsiteY28" fmla="*/ 294627 h 294626"/>
                <a:gd name="connsiteX29" fmla="*/ 315190 w 606868"/>
                <a:gd name="connsiteY29" fmla="*/ 294627 h 294626"/>
                <a:gd name="connsiteX30" fmla="*/ 314765 w 606868"/>
                <a:gd name="connsiteY30" fmla="*/ 294627 h 294626"/>
                <a:gd name="connsiteX31" fmla="*/ 315190 w 606868"/>
                <a:gd name="connsiteY31" fmla="*/ 294627 h 294626"/>
                <a:gd name="connsiteX32" fmla="*/ 606869 w 606868"/>
                <a:gd name="connsiteY32" fmla="*/ 78882 h 294626"/>
                <a:gd name="connsiteX33" fmla="*/ 315190 w 606868"/>
                <a:gd name="connsiteY33" fmla="*/ 294627 h 294626"/>
                <a:gd name="connsiteX34" fmla="*/ 8173 w 606868"/>
                <a:gd name="connsiteY34" fmla="*/ 56655 h 294626"/>
                <a:gd name="connsiteX35" fmla="*/ 0 w 606868"/>
                <a:gd name="connsiteY35" fmla="*/ 0 h 294626"/>
                <a:gd name="connsiteX36" fmla="*/ 8173 w 606868"/>
                <a:gd name="connsiteY36" fmla="*/ 56655 h 29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6868" h="294626">
                  <a:moveTo>
                    <a:pt x="310625" y="294627"/>
                  </a:moveTo>
                  <a:cubicBezTo>
                    <a:pt x="172057" y="294627"/>
                    <a:pt x="54610" y="204021"/>
                    <a:pt x="14382" y="78882"/>
                  </a:cubicBezTo>
                  <a:lnTo>
                    <a:pt x="310625" y="78882"/>
                  </a:lnTo>
                  <a:lnTo>
                    <a:pt x="310625" y="294627"/>
                  </a:lnTo>
                  <a:moveTo>
                    <a:pt x="310891" y="294627"/>
                  </a:moveTo>
                  <a:cubicBezTo>
                    <a:pt x="310997" y="294627"/>
                    <a:pt x="311050" y="294627"/>
                    <a:pt x="311156" y="294627"/>
                  </a:cubicBezTo>
                  <a:cubicBezTo>
                    <a:pt x="311050" y="294627"/>
                    <a:pt x="310997" y="294627"/>
                    <a:pt x="310891" y="294627"/>
                  </a:cubicBezTo>
                  <a:moveTo>
                    <a:pt x="311368" y="294627"/>
                  </a:moveTo>
                  <a:cubicBezTo>
                    <a:pt x="311475" y="294627"/>
                    <a:pt x="311581" y="294627"/>
                    <a:pt x="311634" y="294627"/>
                  </a:cubicBezTo>
                  <a:cubicBezTo>
                    <a:pt x="311581" y="294627"/>
                    <a:pt x="311475" y="294627"/>
                    <a:pt x="311368" y="294627"/>
                  </a:cubicBezTo>
                  <a:moveTo>
                    <a:pt x="311846" y="294627"/>
                  </a:moveTo>
                  <a:cubicBezTo>
                    <a:pt x="311952" y="294627"/>
                    <a:pt x="312058" y="294627"/>
                    <a:pt x="312165" y="294627"/>
                  </a:cubicBezTo>
                  <a:cubicBezTo>
                    <a:pt x="312058" y="294627"/>
                    <a:pt x="311952" y="294627"/>
                    <a:pt x="311846" y="294627"/>
                  </a:cubicBezTo>
                  <a:moveTo>
                    <a:pt x="312324" y="294627"/>
                  </a:moveTo>
                  <a:cubicBezTo>
                    <a:pt x="312430" y="294627"/>
                    <a:pt x="312536" y="294627"/>
                    <a:pt x="312642" y="294627"/>
                  </a:cubicBezTo>
                  <a:cubicBezTo>
                    <a:pt x="312536" y="294627"/>
                    <a:pt x="312430" y="294627"/>
                    <a:pt x="312324" y="294627"/>
                  </a:cubicBezTo>
                  <a:moveTo>
                    <a:pt x="312801" y="294627"/>
                  </a:moveTo>
                  <a:cubicBezTo>
                    <a:pt x="312908" y="294627"/>
                    <a:pt x="313067" y="294627"/>
                    <a:pt x="313173" y="294627"/>
                  </a:cubicBezTo>
                  <a:cubicBezTo>
                    <a:pt x="313067" y="294627"/>
                    <a:pt x="312908" y="294627"/>
                    <a:pt x="312801" y="294627"/>
                  </a:cubicBezTo>
                  <a:moveTo>
                    <a:pt x="313332" y="294627"/>
                  </a:moveTo>
                  <a:cubicBezTo>
                    <a:pt x="313438" y="294627"/>
                    <a:pt x="313544" y="294627"/>
                    <a:pt x="313651" y="294627"/>
                  </a:cubicBezTo>
                  <a:cubicBezTo>
                    <a:pt x="313544" y="294627"/>
                    <a:pt x="313438" y="294627"/>
                    <a:pt x="313332" y="294627"/>
                  </a:cubicBezTo>
                  <a:moveTo>
                    <a:pt x="313810" y="294627"/>
                  </a:moveTo>
                  <a:cubicBezTo>
                    <a:pt x="313916" y="294627"/>
                    <a:pt x="314022" y="294627"/>
                    <a:pt x="314181" y="294627"/>
                  </a:cubicBezTo>
                  <a:cubicBezTo>
                    <a:pt x="314022" y="294627"/>
                    <a:pt x="313916" y="294627"/>
                    <a:pt x="313810" y="294627"/>
                  </a:cubicBezTo>
                  <a:moveTo>
                    <a:pt x="314287" y="294627"/>
                  </a:moveTo>
                  <a:cubicBezTo>
                    <a:pt x="314394" y="294627"/>
                    <a:pt x="314553" y="294627"/>
                    <a:pt x="314659" y="294627"/>
                  </a:cubicBezTo>
                  <a:cubicBezTo>
                    <a:pt x="314553" y="294627"/>
                    <a:pt x="314394" y="294627"/>
                    <a:pt x="314287" y="294627"/>
                  </a:cubicBezTo>
                  <a:moveTo>
                    <a:pt x="314765" y="294627"/>
                  </a:moveTo>
                  <a:cubicBezTo>
                    <a:pt x="314871" y="294627"/>
                    <a:pt x="315030" y="294627"/>
                    <a:pt x="315190" y="294627"/>
                  </a:cubicBezTo>
                  <a:cubicBezTo>
                    <a:pt x="315030" y="294627"/>
                    <a:pt x="314871" y="294627"/>
                    <a:pt x="314765" y="294627"/>
                  </a:cubicBezTo>
                  <a:moveTo>
                    <a:pt x="315190" y="294627"/>
                  </a:moveTo>
                  <a:cubicBezTo>
                    <a:pt x="451795" y="292664"/>
                    <a:pt x="567065" y="202695"/>
                    <a:pt x="606869" y="78882"/>
                  </a:cubicBezTo>
                  <a:cubicBezTo>
                    <a:pt x="567065" y="202642"/>
                    <a:pt x="451795" y="292664"/>
                    <a:pt x="315190" y="294627"/>
                  </a:cubicBezTo>
                  <a:moveTo>
                    <a:pt x="8173" y="56655"/>
                  </a:moveTo>
                  <a:cubicBezTo>
                    <a:pt x="3768" y="38353"/>
                    <a:pt x="1008" y="19415"/>
                    <a:pt x="0" y="0"/>
                  </a:cubicBezTo>
                  <a:cubicBezTo>
                    <a:pt x="1008" y="19415"/>
                    <a:pt x="3768" y="38353"/>
                    <a:pt x="8173" y="5665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30E09FF-3752-FC6D-E7F5-DEF024ECC109}"/>
                </a:ext>
              </a:extLst>
            </p:cNvPr>
            <p:cNvSpPr/>
            <p:nvPr/>
          </p:nvSpPr>
          <p:spPr>
            <a:xfrm>
              <a:off x="3122777" y="6475377"/>
              <a:ext cx="296243" cy="215744"/>
            </a:xfrm>
            <a:custGeom>
              <a:avLst/>
              <a:gdLst>
                <a:gd name="connsiteX0" fmla="*/ 0 w 296243"/>
                <a:gd name="connsiteY0" fmla="*/ 215745 h 215744"/>
                <a:gd name="connsiteX1" fmla="*/ 0 w 296243"/>
                <a:gd name="connsiteY1" fmla="*/ 0 h 215744"/>
                <a:gd name="connsiteX2" fmla="*/ 296243 w 296243"/>
                <a:gd name="connsiteY2" fmla="*/ 0 h 215744"/>
                <a:gd name="connsiteX3" fmla="*/ 4564 w 296243"/>
                <a:gd name="connsiteY3" fmla="*/ 215745 h 215744"/>
                <a:gd name="connsiteX4" fmla="*/ 4140 w 296243"/>
                <a:gd name="connsiteY4" fmla="*/ 215745 h 215744"/>
                <a:gd name="connsiteX5" fmla="*/ 4033 w 296243"/>
                <a:gd name="connsiteY5" fmla="*/ 215745 h 215744"/>
                <a:gd name="connsiteX6" fmla="*/ 3662 w 296243"/>
                <a:gd name="connsiteY6" fmla="*/ 215745 h 215744"/>
                <a:gd name="connsiteX7" fmla="*/ 3556 w 296243"/>
                <a:gd name="connsiteY7" fmla="*/ 215745 h 215744"/>
                <a:gd name="connsiteX8" fmla="*/ 3184 w 296243"/>
                <a:gd name="connsiteY8" fmla="*/ 215745 h 215744"/>
                <a:gd name="connsiteX9" fmla="*/ 3025 w 296243"/>
                <a:gd name="connsiteY9" fmla="*/ 215745 h 215744"/>
                <a:gd name="connsiteX10" fmla="*/ 2707 w 296243"/>
                <a:gd name="connsiteY10" fmla="*/ 215745 h 215744"/>
                <a:gd name="connsiteX11" fmla="*/ 2547 w 296243"/>
                <a:gd name="connsiteY11" fmla="*/ 215745 h 215744"/>
                <a:gd name="connsiteX12" fmla="*/ 2176 w 296243"/>
                <a:gd name="connsiteY12" fmla="*/ 215745 h 215744"/>
                <a:gd name="connsiteX13" fmla="*/ 2017 w 296243"/>
                <a:gd name="connsiteY13" fmla="*/ 215745 h 215744"/>
                <a:gd name="connsiteX14" fmla="*/ 1698 w 296243"/>
                <a:gd name="connsiteY14" fmla="*/ 215745 h 215744"/>
                <a:gd name="connsiteX15" fmla="*/ 1539 w 296243"/>
                <a:gd name="connsiteY15" fmla="*/ 215745 h 215744"/>
                <a:gd name="connsiteX16" fmla="*/ 1221 w 296243"/>
                <a:gd name="connsiteY16" fmla="*/ 215745 h 215744"/>
                <a:gd name="connsiteX17" fmla="*/ 1008 w 296243"/>
                <a:gd name="connsiteY17" fmla="*/ 215745 h 215744"/>
                <a:gd name="connsiteX18" fmla="*/ 743 w 296243"/>
                <a:gd name="connsiteY18" fmla="*/ 215745 h 215744"/>
                <a:gd name="connsiteX19" fmla="*/ 531 w 296243"/>
                <a:gd name="connsiteY19" fmla="*/ 215745 h 215744"/>
                <a:gd name="connsiteX20" fmla="*/ 265 w 296243"/>
                <a:gd name="connsiteY20" fmla="*/ 215745 h 215744"/>
                <a:gd name="connsiteX21" fmla="*/ 0 w 296243"/>
                <a:gd name="connsiteY21" fmla="*/ 215745 h 2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6243" h="215744">
                  <a:moveTo>
                    <a:pt x="0" y="215745"/>
                  </a:moveTo>
                  <a:lnTo>
                    <a:pt x="0" y="0"/>
                  </a:lnTo>
                  <a:lnTo>
                    <a:pt x="296243" y="0"/>
                  </a:lnTo>
                  <a:cubicBezTo>
                    <a:pt x="256440" y="123813"/>
                    <a:pt x="141169" y="213782"/>
                    <a:pt x="4564" y="215745"/>
                  </a:cubicBezTo>
                  <a:cubicBezTo>
                    <a:pt x="4405" y="215745"/>
                    <a:pt x="4246" y="215745"/>
                    <a:pt x="4140" y="215745"/>
                  </a:cubicBezTo>
                  <a:cubicBezTo>
                    <a:pt x="4086" y="215745"/>
                    <a:pt x="4086" y="215745"/>
                    <a:pt x="4033" y="215745"/>
                  </a:cubicBezTo>
                  <a:cubicBezTo>
                    <a:pt x="3927" y="215745"/>
                    <a:pt x="3768" y="215745"/>
                    <a:pt x="3662" y="215745"/>
                  </a:cubicBezTo>
                  <a:cubicBezTo>
                    <a:pt x="3609" y="215745"/>
                    <a:pt x="3556" y="215745"/>
                    <a:pt x="3556" y="215745"/>
                  </a:cubicBezTo>
                  <a:cubicBezTo>
                    <a:pt x="3397" y="215745"/>
                    <a:pt x="3290" y="215745"/>
                    <a:pt x="3184" y="215745"/>
                  </a:cubicBezTo>
                  <a:cubicBezTo>
                    <a:pt x="3131" y="215745"/>
                    <a:pt x="3078" y="215745"/>
                    <a:pt x="3025" y="215745"/>
                  </a:cubicBezTo>
                  <a:cubicBezTo>
                    <a:pt x="2919" y="215745"/>
                    <a:pt x="2813" y="215745"/>
                    <a:pt x="2707" y="215745"/>
                  </a:cubicBezTo>
                  <a:cubicBezTo>
                    <a:pt x="2654" y="215745"/>
                    <a:pt x="2600" y="215745"/>
                    <a:pt x="2547" y="215745"/>
                  </a:cubicBezTo>
                  <a:cubicBezTo>
                    <a:pt x="2441" y="215745"/>
                    <a:pt x="2282" y="215745"/>
                    <a:pt x="2176" y="215745"/>
                  </a:cubicBezTo>
                  <a:cubicBezTo>
                    <a:pt x="2123" y="215745"/>
                    <a:pt x="2070" y="215745"/>
                    <a:pt x="2017" y="215745"/>
                  </a:cubicBezTo>
                  <a:cubicBezTo>
                    <a:pt x="1911" y="215745"/>
                    <a:pt x="1804" y="215745"/>
                    <a:pt x="1698" y="215745"/>
                  </a:cubicBezTo>
                  <a:cubicBezTo>
                    <a:pt x="1645" y="215745"/>
                    <a:pt x="1592" y="215745"/>
                    <a:pt x="1539" y="215745"/>
                  </a:cubicBezTo>
                  <a:cubicBezTo>
                    <a:pt x="1433" y="215745"/>
                    <a:pt x="1327" y="215745"/>
                    <a:pt x="1221" y="215745"/>
                  </a:cubicBezTo>
                  <a:cubicBezTo>
                    <a:pt x="1114" y="215745"/>
                    <a:pt x="1114" y="215745"/>
                    <a:pt x="1008" y="215745"/>
                  </a:cubicBezTo>
                  <a:cubicBezTo>
                    <a:pt x="955" y="215745"/>
                    <a:pt x="849" y="215745"/>
                    <a:pt x="743" y="215745"/>
                  </a:cubicBezTo>
                  <a:cubicBezTo>
                    <a:pt x="690" y="215745"/>
                    <a:pt x="584" y="215745"/>
                    <a:pt x="531" y="215745"/>
                  </a:cubicBezTo>
                  <a:cubicBezTo>
                    <a:pt x="425" y="215745"/>
                    <a:pt x="371" y="215745"/>
                    <a:pt x="265" y="215745"/>
                  </a:cubicBezTo>
                  <a:cubicBezTo>
                    <a:pt x="212" y="215745"/>
                    <a:pt x="106" y="215745"/>
                    <a:pt x="0" y="215745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946AA9-CE94-8013-F2F4-2C1F4D475B35}"/>
                </a:ext>
              </a:extLst>
            </p:cNvPr>
            <p:cNvSpPr/>
            <p:nvPr/>
          </p:nvSpPr>
          <p:spPr>
            <a:xfrm>
              <a:off x="2812046" y="6394002"/>
              <a:ext cx="106" cy="2440"/>
            </a:xfrm>
            <a:custGeom>
              <a:avLst/>
              <a:gdLst>
                <a:gd name="connsiteX0" fmla="*/ 106 w 106"/>
                <a:gd name="connsiteY0" fmla="*/ 2440 h 2440"/>
                <a:gd name="connsiteX1" fmla="*/ 0 w 106"/>
                <a:gd name="connsiteY1" fmla="*/ 0 h 2440"/>
                <a:gd name="connsiteX2" fmla="*/ 106 w 106"/>
                <a:gd name="connsiteY2" fmla="*/ 2440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" h="2440">
                  <a:moveTo>
                    <a:pt x="106" y="2440"/>
                  </a:moveTo>
                  <a:cubicBezTo>
                    <a:pt x="53" y="1644"/>
                    <a:pt x="53" y="849"/>
                    <a:pt x="0" y="0"/>
                  </a:cubicBezTo>
                  <a:cubicBezTo>
                    <a:pt x="53" y="849"/>
                    <a:pt x="53" y="1644"/>
                    <a:pt x="106" y="244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A7A399D-6597-EDC5-A6CF-7830B32307E2}"/>
                </a:ext>
              </a:extLst>
            </p:cNvPr>
            <p:cNvSpPr/>
            <p:nvPr/>
          </p:nvSpPr>
          <p:spPr>
            <a:xfrm>
              <a:off x="2811993" y="6393365"/>
              <a:ext cx="53" cy="583"/>
            </a:xfrm>
            <a:custGeom>
              <a:avLst/>
              <a:gdLst>
                <a:gd name="connsiteX0" fmla="*/ 53 w 53"/>
                <a:gd name="connsiteY0" fmla="*/ 584 h 583"/>
                <a:gd name="connsiteX1" fmla="*/ 0 w 53"/>
                <a:gd name="connsiteY1" fmla="*/ 0 h 583"/>
                <a:gd name="connsiteX2" fmla="*/ 53 w 53"/>
                <a:gd name="connsiteY2" fmla="*/ 584 h 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83">
                  <a:moveTo>
                    <a:pt x="53" y="584"/>
                  </a:moveTo>
                  <a:cubicBezTo>
                    <a:pt x="0" y="424"/>
                    <a:pt x="0" y="212"/>
                    <a:pt x="0" y="0"/>
                  </a:cubicBezTo>
                  <a:cubicBezTo>
                    <a:pt x="0" y="212"/>
                    <a:pt x="0" y="371"/>
                    <a:pt x="53" y="584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A88E075-4AEC-8F90-9497-AEF168A29FE0}"/>
                </a:ext>
              </a:extLst>
            </p:cNvPr>
            <p:cNvSpPr/>
            <p:nvPr/>
          </p:nvSpPr>
          <p:spPr>
            <a:xfrm>
              <a:off x="2811940" y="6392145"/>
              <a:ext cx="53" cy="1220"/>
            </a:xfrm>
            <a:custGeom>
              <a:avLst/>
              <a:gdLst>
                <a:gd name="connsiteX0" fmla="*/ 53 w 53"/>
                <a:gd name="connsiteY0" fmla="*/ 1220 h 1220"/>
                <a:gd name="connsiteX1" fmla="*/ 0 w 53"/>
                <a:gd name="connsiteY1" fmla="*/ 0 h 1220"/>
                <a:gd name="connsiteX2" fmla="*/ 53 w 53"/>
                <a:gd name="connsiteY2" fmla="*/ 1220 h 1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220">
                  <a:moveTo>
                    <a:pt x="53" y="1220"/>
                  </a:moveTo>
                  <a:cubicBezTo>
                    <a:pt x="53" y="796"/>
                    <a:pt x="0" y="371"/>
                    <a:pt x="0" y="0"/>
                  </a:cubicBezTo>
                  <a:cubicBezTo>
                    <a:pt x="0" y="371"/>
                    <a:pt x="53" y="796"/>
                    <a:pt x="53" y="122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D9AC32F-EB33-3ECC-BA1D-F6E47A0888FE}"/>
                </a:ext>
              </a:extLst>
            </p:cNvPr>
            <p:cNvSpPr/>
            <p:nvPr/>
          </p:nvSpPr>
          <p:spPr>
            <a:xfrm>
              <a:off x="2811887" y="6390925"/>
              <a:ext cx="53" cy="530"/>
            </a:xfrm>
            <a:custGeom>
              <a:avLst/>
              <a:gdLst>
                <a:gd name="connsiteX0" fmla="*/ 53 w 53"/>
                <a:gd name="connsiteY0" fmla="*/ 530 h 530"/>
                <a:gd name="connsiteX1" fmla="*/ 0 w 53"/>
                <a:gd name="connsiteY1" fmla="*/ 0 h 530"/>
                <a:gd name="connsiteX2" fmla="*/ 53 w 53"/>
                <a:gd name="connsiteY2" fmla="*/ 530 h 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530">
                  <a:moveTo>
                    <a:pt x="53" y="530"/>
                  </a:moveTo>
                  <a:cubicBezTo>
                    <a:pt x="53" y="371"/>
                    <a:pt x="53" y="159"/>
                    <a:pt x="0" y="0"/>
                  </a:cubicBezTo>
                  <a:cubicBezTo>
                    <a:pt x="53" y="159"/>
                    <a:pt x="53" y="371"/>
                    <a:pt x="53" y="530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2BD2AD8-226D-9396-15BD-6F1B2091A881}"/>
                </a:ext>
              </a:extLst>
            </p:cNvPr>
            <p:cNvSpPr/>
            <p:nvPr/>
          </p:nvSpPr>
          <p:spPr>
            <a:xfrm>
              <a:off x="2811834" y="6389068"/>
              <a:ext cx="53" cy="477"/>
            </a:xfrm>
            <a:custGeom>
              <a:avLst/>
              <a:gdLst>
                <a:gd name="connsiteX0" fmla="*/ 53 w 53"/>
                <a:gd name="connsiteY0" fmla="*/ 477 h 477"/>
                <a:gd name="connsiteX1" fmla="*/ 0 w 53"/>
                <a:gd name="connsiteY1" fmla="*/ 0 h 477"/>
                <a:gd name="connsiteX2" fmla="*/ 53 w 53"/>
                <a:gd name="connsiteY2" fmla="*/ 477 h 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477">
                  <a:moveTo>
                    <a:pt x="53" y="477"/>
                  </a:moveTo>
                  <a:cubicBezTo>
                    <a:pt x="53" y="318"/>
                    <a:pt x="0" y="159"/>
                    <a:pt x="0" y="0"/>
                  </a:cubicBezTo>
                  <a:cubicBezTo>
                    <a:pt x="0" y="159"/>
                    <a:pt x="53" y="318"/>
                    <a:pt x="53" y="47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58C2E6E-9BD0-827D-5ECD-E9AF70CEAF2F}"/>
                </a:ext>
              </a:extLst>
            </p:cNvPr>
            <p:cNvSpPr/>
            <p:nvPr/>
          </p:nvSpPr>
          <p:spPr>
            <a:xfrm>
              <a:off x="2811781" y="6387159"/>
              <a:ext cx="53" cy="1167"/>
            </a:xfrm>
            <a:custGeom>
              <a:avLst/>
              <a:gdLst>
                <a:gd name="connsiteX0" fmla="*/ 53 w 53"/>
                <a:gd name="connsiteY0" fmla="*/ 1167 h 1167"/>
                <a:gd name="connsiteX1" fmla="*/ 0 w 53"/>
                <a:gd name="connsiteY1" fmla="*/ 0 h 1167"/>
                <a:gd name="connsiteX2" fmla="*/ 53 w 53"/>
                <a:gd name="connsiteY2" fmla="*/ 1167 h 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1167">
                  <a:moveTo>
                    <a:pt x="53" y="1167"/>
                  </a:moveTo>
                  <a:cubicBezTo>
                    <a:pt x="53" y="796"/>
                    <a:pt x="53" y="371"/>
                    <a:pt x="0" y="0"/>
                  </a:cubicBezTo>
                  <a:cubicBezTo>
                    <a:pt x="53" y="371"/>
                    <a:pt x="53" y="796"/>
                    <a:pt x="53" y="1167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CB6AF20-7B9E-7BB3-03F1-7B61B1EAF756}"/>
                </a:ext>
              </a:extLst>
            </p:cNvPr>
            <p:cNvSpPr/>
            <p:nvPr/>
          </p:nvSpPr>
          <p:spPr>
            <a:xfrm>
              <a:off x="2811727" y="6302495"/>
              <a:ext cx="622100" cy="155429"/>
            </a:xfrm>
            <a:custGeom>
              <a:avLst/>
              <a:gdLst>
                <a:gd name="connsiteX0" fmla="*/ 0 w 622100"/>
                <a:gd name="connsiteY0" fmla="*/ 77715 h 155429"/>
                <a:gd name="connsiteX1" fmla="*/ 9818 w 622100"/>
                <a:gd name="connsiteY1" fmla="*/ 155430 h 155429"/>
                <a:gd name="connsiteX2" fmla="*/ 612335 w 622100"/>
                <a:gd name="connsiteY2" fmla="*/ 155430 h 155429"/>
                <a:gd name="connsiteX3" fmla="*/ 622100 w 622100"/>
                <a:gd name="connsiteY3" fmla="*/ 77715 h 155429"/>
                <a:gd name="connsiteX4" fmla="*/ 612335 w 622100"/>
                <a:gd name="connsiteY4" fmla="*/ 0 h 155429"/>
                <a:gd name="connsiteX5" fmla="*/ 9818 w 622100"/>
                <a:gd name="connsiteY5" fmla="*/ 0 h 155429"/>
                <a:gd name="connsiteX6" fmla="*/ 0 w 622100"/>
                <a:gd name="connsiteY6" fmla="*/ 77715 h 15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2100" h="155429">
                  <a:moveTo>
                    <a:pt x="0" y="77715"/>
                  </a:moveTo>
                  <a:cubicBezTo>
                    <a:pt x="0" y="104557"/>
                    <a:pt x="3397" y="130603"/>
                    <a:pt x="9818" y="155430"/>
                  </a:cubicBezTo>
                  <a:lnTo>
                    <a:pt x="612335" y="155430"/>
                  </a:lnTo>
                  <a:cubicBezTo>
                    <a:pt x="618704" y="130603"/>
                    <a:pt x="622100" y="104557"/>
                    <a:pt x="622100" y="77715"/>
                  </a:cubicBezTo>
                  <a:cubicBezTo>
                    <a:pt x="622100" y="50873"/>
                    <a:pt x="618704" y="24826"/>
                    <a:pt x="612335" y="0"/>
                  </a:cubicBezTo>
                  <a:lnTo>
                    <a:pt x="9818" y="0"/>
                  </a:lnTo>
                  <a:cubicBezTo>
                    <a:pt x="3397" y="24826"/>
                    <a:pt x="0" y="50873"/>
                    <a:pt x="0" y="77715"/>
                  </a:cubicBezTo>
                </a:path>
              </a:pathLst>
            </a:custGeom>
            <a:solidFill>
              <a:srgbClr val="F9A72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E66A76-90EF-0B02-A733-2004A6698EA5}"/>
                </a:ext>
              </a:extLst>
            </p:cNvPr>
            <p:cNvSpPr/>
            <p:nvPr/>
          </p:nvSpPr>
          <p:spPr>
            <a:xfrm>
              <a:off x="29672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8A96739-2FF6-3DED-B1E0-5BD74D941C6C}"/>
                </a:ext>
              </a:extLst>
            </p:cNvPr>
            <p:cNvSpPr/>
            <p:nvPr/>
          </p:nvSpPr>
          <p:spPr>
            <a:xfrm>
              <a:off x="29673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BDC8139-EAC3-0D56-029D-E49983ACB589}"/>
                </a:ext>
              </a:extLst>
            </p:cNvPr>
            <p:cNvSpPr/>
            <p:nvPr/>
          </p:nvSpPr>
          <p:spPr>
            <a:xfrm>
              <a:off x="28895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498 w 311050"/>
                <a:gd name="connsiteY1" fmla="*/ 310912 h 310912"/>
                <a:gd name="connsiteX2" fmla="*/ 0 w 311050"/>
                <a:gd name="connsiteY2" fmla="*/ 155430 h 310912"/>
                <a:gd name="connsiteX3" fmla="*/ 155498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498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498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EE285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056E17D-0D2E-6DF7-E1CE-9E2A87AB74B6}"/>
                </a:ext>
              </a:extLst>
            </p:cNvPr>
            <p:cNvSpPr/>
            <p:nvPr/>
          </p:nvSpPr>
          <p:spPr>
            <a:xfrm>
              <a:off x="29672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FB1007-53EC-5D7D-A546-48BC860A5098}"/>
                </a:ext>
              </a:extLst>
            </p:cNvPr>
            <p:cNvSpPr/>
            <p:nvPr/>
          </p:nvSpPr>
          <p:spPr>
            <a:xfrm>
              <a:off x="29672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0A4F2E4-FAF1-248D-3B03-C4EBADD67628}"/>
                </a:ext>
              </a:extLst>
            </p:cNvPr>
            <p:cNvSpPr/>
            <p:nvPr/>
          </p:nvSpPr>
          <p:spPr>
            <a:xfrm>
              <a:off x="29672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D193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05209B1-10A1-5279-A949-2BDABEDF3760}"/>
                </a:ext>
              </a:extLst>
            </p:cNvPr>
            <p:cNvSpPr/>
            <p:nvPr/>
          </p:nvSpPr>
          <p:spPr>
            <a:xfrm>
              <a:off x="3589379" y="7312946"/>
              <a:ext cx="155551" cy="467402"/>
            </a:xfrm>
            <a:custGeom>
              <a:avLst/>
              <a:gdLst>
                <a:gd name="connsiteX0" fmla="*/ 0 w 155551"/>
                <a:gd name="connsiteY0" fmla="*/ 467403 h 467402"/>
                <a:gd name="connsiteX1" fmla="*/ 155552 w 155551"/>
                <a:gd name="connsiteY1" fmla="*/ 467403 h 467402"/>
                <a:gd name="connsiteX2" fmla="*/ 155552 w 155551"/>
                <a:gd name="connsiteY2" fmla="*/ 0 h 467402"/>
                <a:gd name="connsiteX3" fmla="*/ 0 w 155551"/>
                <a:gd name="connsiteY3" fmla="*/ 0 h 4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551" h="467402">
                  <a:moveTo>
                    <a:pt x="0" y="467403"/>
                  </a:moveTo>
                  <a:lnTo>
                    <a:pt x="155552" y="467403"/>
                  </a:lnTo>
                  <a:lnTo>
                    <a:pt x="1555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7981510-AFC7-8613-51CE-E28202DFECD5}"/>
                </a:ext>
              </a:extLst>
            </p:cNvPr>
            <p:cNvSpPr/>
            <p:nvPr/>
          </p:nvSpPr>
          <p:spPr>
            <a:xfrm>
              <a:off x="3589432" y="7155819"/>
              <a:ext cx="155498" cy="341467"/>
            </a:xfrm>
            <a:custGeom>
              <a:avLst/>
              <a:gdLst>
                <a:gd name="connsiteX0" fmla="*/ 155498 w 155498"/>
                <a:gd name="connsiteY0" fmla="*/ 263700 h 341467"/>
                <a:gd name="connsiteX1" fmla="*/ 77749 w 155498"/>
                <a:gd name="connsiteY1" fmla="*/ 341468 h 341467"/>
                <a:gd name="connsiteX2" fmla="*/ 0 w 155498"/>
                <a:gd name="connsiteY2" fmla="*/ 263700 h 341467"/>
                <a:gd name="connsiteX3" fmla="*/ 0 w 155498"/>
                <a:gd name="connsiteY3" fmla="*/ 0 h 341467"/>
                <a:gd name="connsiteX4" fmla="*/ 155498 w 155498"/>
                <a:gd name="connsiteY4" fmla="*/ 0 h 341467"/>
                <a:gd name="connsiteX5" fmla="*/ 155498 w 155498"/>
                <a:gd name="connsiteY5" fmla="*/ 263700 h 34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498" h="341467">
                  <a:moveTo>
                    <a:pt x="155498" y="263700"/>
                  </a:moveTo>
                  <a:cubicBezTo>
                    <a:pt x="155498" y="306668"/>
                    <a:pt x="120684" y="341468"/>
                    <a:pt x="77749" y="341468"/>
                  </a:cubicBezTo>
                  <a:cubicBezTo>
                    <a:pt x="34815" y="341468"/>
                    <a:pt x="0" y="306668"/>
                    <a:pt x="0" y="263700"/>
                  </a:cubicBezTo>
                  <a:lnTo>
                    <a:pt x="0" y="0"/>
                  </a:lnTo>
                  <a:lnTo>
                    <a:pt x="155498" y="0"/>
                  </a:lnTo>
                  <a:lnTo>
                    <a:pt x="155498" y="263700"/>
                  </a:ln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00A787-9ED9-0356-27F3-25975F7237A8}"/>
                </a:ext>
              </a:extLst>
            </p:cNvPr>
            <p:cNvSpPr/>
            <p:nvPr/>
          </p:nvSpPr>
          <p:spPr>
            <a:xfrm>
              <a:off x="3511630" y="7002087"/>
              <a:ext cx="311050" cy="310912"/>
            </a:xfrm>
            <a:custGeom>
              <a:avLst/>
              <a:gdLst>
                <a:gd name="connsiteX0" fmla="*/ 311050 w 311050"/>
                <a:gd name="connsiteY0" fmla="*/ 155430 h 310912"/>
                <a:gd name="connsiteX1" fmla="*/ 155552 w 311050"/>
                <a:gd name="connsiteY1" fmla="*/ 310912 h 310912"/>
                <a:gd name="connsiteX2" fmla="*/ 0 w 311050"/>
                <a:gd name="connsiteY2" fmla="*/ 155430 h 310912"/>
                <a:gd name="connsiteX3" fmla="*/ 155552 w 311050"/>
                <a:gd name="connsiteY3" fmla="*/ 0 h 310912"/>
                <a:gd name="connsiteX4" fmla="*/ 311050 w 311050"/>
                <a:gd name="connsiteY4" fmla="*/ 15543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50" h="310912">
                  <a:moveTo>
                    <a:pt x="311050" y="155430"/>
                  </a:moveTo>
                  <a:cubicBezTo>
                    <a:pt x="311050" y="241314"/>
                    <a:pt x="241421" y="310912"/>
                    <a:pt x="155552" y="310912"/>
                  </a:cubicBezTo>
                  <a:cubicBezTo>
                    <a:pt x="69629" y="310912"/>
                    <a:pt x="0" y="241314"/>
                    <a:pt x="0" y="155430"/>
                  </a:cubicBezTo>
                  <a:cubicBezTo>
                    <a:pt x="0" y="69599"/>
                    <a:pt x="69629" y="0"/>
                    <a:pt x="155552" y="0"/>
                  </a:cubicBezTo>
                  <a:cubicBezTo>
                    <a:pt x="241421" y="0"/>
                    <a:pt x="311050" y="69599"/>
                    <a:pt x="311050" y="155430"/>
                  </a:cubicBezTo>
                </a:path>
              </a:pathLst>
            </a:custGeom>
            <a:solidFill>
              <a:srgbClr val="0E638A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4A2947D-2A6A-A759-D22F-E28211032B98}"/>
                </a:ext>
              </a:extLst>
            </p:cNvPr>
            <p:cNvSpPr/>
            <p:nvPr/>
          </p:nvSpPr>
          <p:spPr>
            <a:xfrm>
              <a:off x="3589379" y="7563331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83CE199-E7A3-BF2C-1BFC-DDA16F68485D}"/>
                </a:ext>
              </a:extLst>
            </p:cNvPr>
            <p:cNvSpPr/>
            <p:nvPr/>
          </p:nvSpPr>
          <p:spPr>
            <a:xfrm>
              <a:off x="3589379" y="7630808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F9A8504-EDDD-F51F-7122-518F31929CFD}"/>
                </a:ext>
              </a:extLst>
            </p:cNvPr>
            <p:cNvSpPr/>
            <p:nvPr/>
          </p:nvSpPr>
          <p:spPr>
            <a:xfrm>
              <a:off x="3589379" y="7698284"/>
              <a:ext cx="77802" cy="27160"/>
            </a:xfrm>
            <a:custGeom>
              <a:avLst/>
              <a:gdLst>
                <a:gd name="connsiteX0" fmla="*/ 0 w 77802"/>
                <a:gd name="connsiteY0" fmla="*/ 27160 h 27160"/>
                <a:gd name="connsiteX1" fmla="*/ 77802 w 77802"/>
                <a:gd name="connsiteY1" fmla="*/ 27160 h 27160"/>
                <a:gd name="connsiteX2" fmla="*/ 77802 w 77802"/>
                <a:gd name="connsiteY2" fmla="*/ 0 h 27160"/>
                <a:gd name="connsiteX3" fmla="*/ 0 w 77802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802" h="27160">
                  <a:moveTo>
                    <a:pt x="0" y="27160"/>
                  </a:moveTo>
                  <a:lnTo>
                    <a:pt x="77802" y="27160"/>
                  </a:lnTo>
                  <a:lnTo>
                    <a:pt x="778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261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B60F5E0-1888-D82C-CBF6-31EA97F60089}"/>
                </a:ext>
              </a:extLst>
            </p:cNvPr>
            <p:cNvSpPr/>
            <p:nvPr/>
          </p:nvSpPr>
          <p:spPr>
            <a:xfrm>
              <a:off x="4311518" y="4551074"/>
              <a:ext cx="55512" cy="1145988"/>
            </a:xfrm>
            <a:custGeom>
              <a:avLst/>
              <a:gdLst>
                <a:gd name="connsiteX0" fmla="*/ 23776 w 55512"/>
                <a:gd name="connsiteY0" fmla="*/ 1145988 h 1145988"/>
                <a:gd name="connsiteX1" fmla="*/ 55512 w 55512"/>
                <a:gd name="connsiteY1" fmla="*/ 1051829 h 1145988"/>
                <a:gd name="connsiteX2" fmla="*/ 55512 w 55512"/>
                <a:gd name="connsiteY2" fmla="*/ 119092 h 1145988"/>
                <a:gd name="connsiteX3" fmla="*/ 0 w 55512"/>
                <a:gd name="connsiteY3" fmla="*/ 0 h 1145988"/>
                <a:gd name="connsiteX4" fmla="*/ 55512 w 55512"/>
                <a:gd name="connsiteY4" fmla="*/ 119092 h 1145988"/>
                <a:gd name="connsiteX5" fmla="*/ 55512 w 55512"/>
                <a:gd name="connsiteY5" fmla="*/ 1051829 h 1145988"/>
                <a:gd name="connsiteX6" fmla="*/ 23776 w 55512"/>
                <a:gd name="connsiteY6" fmla="*/ 1145988 h 114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512" h="1145988">
                  <a:moveTo>
                    <a:pt x="23776" y="1145988"/>
                  </a:moveTo>
                  <a:cubicBezTo>
                    <a:pt x="43678" y="1119889"/>
                    <a:pt x="55512" y="1087212"/>
                    <a:pt x="55512" y="1051829"/>
                  </a:cubicBezTo>
                  <a:lnTo>
                    <a:pt x="55512" y="119092"/>
                  </a:lnTo>
                  <a:cubicBezTo>
                    <a:pt x="55512" y="71296"/>
                    <a:pt x="33912" y="28540"/>
                    <a:pt x="0" y="0"/>
                  </a:cubicBezTo>
                  <a:cubicBezTo>
                    <a:pt x="33912" y="28540"/>
                    <a:pt x="55512" y="71296"/>
                    <a:pt x="55512" y="119092"/>
                  </a:cubicBezTo>
                  <a:lnTo>
                    <a:pt x="55512" y="1051829"/>
                  </a:lnTo>
                  <a:cubicBezTo>
                    <a:pt x="55512" y="1087212"/>
                    <a:pt x="43678" y="1119889"/>
                    <a:pt x="23776" y="1145988"/>
                  </a:cubicBezTo>
                </a:path>
              </a:pathLst>
            </a:custGeom>
            <a:solidFill>
              <a:srgbClr val="D3D2D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B9CB566-B0CD-348B-BB0F-E7CC072A47E4}"/>
                </a:ext>
              </a:extLst>
            </p:cNvPr>
            <p:cNvSpPr/>
            <p:nvPr/>
          </p:nvSpPr>
          <p:spPr>
            <a:xfrm>
              <a:off x="3357777" y="4514683"/>
              <a:ext cx="1009254" cy="621824"/>
            </a:xfrm>
            <a:custGeom>
              <a:avLst/>
              <a:gdLst>
                <a:gd name="connsiteX0" fmla="*/ 1009254 w 1009254"/>
                <a:gd name="connsiteY0" fmla="*/ 621825 h 621824"/>
                <a:gd name="connsiteX1" fmla="*/ 853756 w 1009254"/>
                <a:gd name="connsiteY1" fmla="*/ 621825 h 621824"/>
                <a:gd name="connsiteX2" fmla="*/ 853756 w 1009254"/>
                <a:gd name="connsiteY2" fmla="*/ 310912 h 621824"/>
                <a:gd name="connsiteX3" fmla="*/ 698204 w 1009254"/>
                <a:gd name="connsiteY3" fmla="*/ 155483 h 621824"/>
                <a:gd name="connsiteX4" fmla="*/ 0 w 1009254"/>
                <a:gd name="connsiteY4" fmla="*/ 155483 h 621824"/>
                <a:gd name="connsiteX5" fmla="*/ 0 w 1009254"/>
                <a:gd name="connsiteY5" fmla="*/ 0 h 621824"/>
                <a:gd name="connsiteX6" fmla="*/ 853703 w 1009254"/>
                <a:gd name="connsiteY6" fmla="*/ 0 h 621824"/>
                <a:gd name="connsiteX7" fmla="*/ 953742 w 1009254"/>
                <a:gd name="connsiteY7" fmla="*/ 36391 h 621824"/>
                <a:gd name="connsiteX8" fmla="*/ 1009254 w 1009254"/>
                <a:gd name="connsiteY8" fmla="*/ 155483 h 621824"/>
                <a:gd name="connsiteX9" fmla="*/ 1009254 w 1009254"/>
                <a:gd name="connsiteY9" fmla="*/ 621825 h 62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24">
                  <a:moveTo>
                    <a:pt x="1009254" y="621825"/>
                  </a:moveTo>
                  <a:lnTo>
                    <a:pt x="853756" y="621825"/>
                  </a:lnTo>
                  <a:lnTo>
                    <a:pt x="853756" y="310912"/>
                  </a:lnTo>
                  <a:cubicBezTo>
                    <a:pt x="853756" y="225081"/>
                    <a:pt x="784126" y="155483"/>
                    <a:pt x="698204" y="155483"/>
                  </a:cubicBezTo>
                  <a:lnTo>
                    <a:pt x="0" y="155483"/>
                  </a:lnTo>
                  <a:lnTo>
                    <a:pt x="0" y="0"/>
                  </a:lnTo>
                  <a:lnTo>
                    <a:pt x="853703" y="0"/>
                  </a:lnTo>
                  <a:cubicBezTo>
                    <a:pt x="891808" y="0"/>
                    <a:pt x="926675" y="13686"/>
                    <a:pt x="953742" y="36391"/>
                  </a:cubicBezTo>
                  <a:cubicBezTo>
                    <a:pt x="987654" y="64930"/>
                    <a:pt x="1009254" y="107687"/>
                    <a:pt x="1009254" y="155483"/>
                  </a:cubicBezTo>
                  <a:lnTo>
                    <a:pt x="1009254" y="621825"/>
                  </a:ln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4C55FF1-8E38-6F38-952A-73E4B50CD940}"/>
                </a:ext>
              </a:extLst>
            </p:cNvPr>
            <p:cNvSpPr/>
            <p:nvPr/>
          </p:nvSpPr>
          <p:spPr>
            <a:xfrm>
              <a:off x="4335294" y="5136507"/>
              <a:ext cx="31736" cy="560554"/>
            </a:xfrm>
            <a:custGeom>
              <a:avLst/>
              <a:gdLst>
                <a:gd name="connsiteX0" fmla="*/ 0 w 31736"/>
                <a:gd name="connsiteY0" fmla="*/ 560555 h 560554"/>
                <a:gd name="connsiteX1" fmla="*/ 31737 w 31736"/>
                <a:gd name="connsiteY1" fmla="*/ 466395 h 560554"/>
                <a:gd name="connsiteX2" fmla="*/ 31737 w 31736"/>
                <a:gd name="connsiteY2" fmla="*/ 0 h 560554"/>
                <a:gd name="connsiteX3" fmla="*/ 31737 w 31736"/>
                <a:gd name="connsiteY3" fmla="*/ 466395 h 560554"/>
                <a:gd name="connsiteX4" fmla="*/ 0 w 31736"/>
                <a:gd name="connsiteY4" fmla="*/ 560555 h 56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36" h="560554">
                  <a:moveTo>
                    <a:pt x="0" y="560555"/>
                  </a:moveTo>
                  <a:cubicBezTo>
                    <a:pt x="19902" y="534455"/>
                    <a:pt x="31737" y="501778"/>
                    <a:pt x="31737" y="466395"/>
                  </a:cubicBezTo>
                  <a:lnTo>
                    <a:pt x="31737" y="0"/>
                  </a:lnTo>
                  <a:lnTo>
                    <a:pt x="31737" y="466395"/>
                  </a:lnTo>
                  <a:cubicBezTo>
                    <a:pt x="31737" y="501778"/>
                    <a:pt x="19902" y="534455"/>
                    <a:pt x="0" y="560555"/>
                  </a:cubicBezTo>
                </a:path>
              </a:pathLst>
            </a:custGeom>
            <a:solidFill>
              <a:srgbClr val="B0AEA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4FF7A1F-9E84-B7E6-28D5-B0A9E103AA6A}"/>
                </a:ext>
              </a:extLst>
            </p:cNvPr>
            <p:cNvSpPr/>
            <p:nvPr/>
          </p:nvSpPr>
          <p:spPr>
            <a:xfrm>
              <a:off x="3357777" y="5136507"/>
              <a:ext cx="1009254" cy="621877"/>
            </a:xfrm>
            <a:custGeom>
              <a:avLst/>
              <a:gdLst>
                <a:gd name="connsiteX0" fmla="*/ 853703 w 1009254"/>
                <a:gd name="connsiteY0" fmla="*/ 621878 h 621877"/>
                <a:gd name="connsiteX1" fmla="*/ 0 w 1009254"/>
                <a:gd name="connsiteY1" fmla="*/ 621878 h 621877"/>
                <a:gd name="connsiteX2" fmla="*/ 0 w 1009254"/>
                <a:gd name="connsiteY2" fmla="*/ 466395 h 621877"/>
                <a:gd name="connsiteX3" fmla="*/ 698204 w 1009254"/>
                <a:gd name="connsiteY3" fmla="*/ 466395 h 621877"/>
                <a:gd name="connsiteX4" fmla="*/ 853756 w 1009254"/>
                <a:gd name="connsiteY4" fmla="*/ 310965 h 621877"/>
                <a:gd name="connsiteX5" fmla="*/ 853756 w 1009254"/>
                <a:gd name="connsiteY5" fmla="*/ 0 h 621877"/>
                <a:gd name="connsiteX6" fmla="*/ 1009254 w 1009254"/>
                <a:gd name="connsiteY6" fmla="*/ 0 h 621877"/>
                <a:gd name="connsiteX7" fmla="*/ 1009254 w 1009254"/>
                <a:gd name="connsiteY7" fmla="*/ 466395 h 621877"/>
                <a:gd name="connsiteX8" fmla="*/ 977518 w 1009254"/>
                <a:gd name="connsiteY8" fmla="*/ 560555 h 621877"/>
                <a:gd name="connsiteX9" fmla="*/ 853703 w 1009254"/>
                <a:gd name="connsiteY9" fmla="*/ 621878 h 62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9254" h="621877">
                  <a:moveTo>
                    <a:pt x="853703" y="621878"/>
                  </a:moveTo>
                  <a:lnTo>
                    <a:pt x="0" y="621878"/>
                  </a:lnTo>
                  <a:lnTo>
                    <a:pt x="0" y="466395"/>
                  </a:lnTo>
                  <a:lnTo>
                    <a:pt x="698204" y="466395"/>
                  </a:lnTo>
                  <a:cubicBezTo>
                    <a:pt x="784126" y="466395"/>
                    <a:pt x="853756" y="396796"/>
                    <a:pt x="853756" y="310965"/>
                  </a:cubicBezTo>
                  <a:lnTo>
                    <a:pt x="853756" y="0"/>
                  </a:lnTo>
                  <a:lnTo>
                    <a:pt x="1009254" y="0"/>
                  </a:lnTo>
                  <a:lnTo>
                    <a:pt x="1009254" y="466395"/>
                  </a:lnTo>
                  <a:cubicBezTo>
                    <a:pt x="1009254" y="501778"/>
                    <a:pt x="997419" y="534455"/>
                    <a:pt x="977518" y="560555"/>
                  </a:cubicBezTo>
                  <a:cubicBezTo>
                    <a:pt x="949071" y="597794"/>
                    <a:pt x="904226" y="621878"/>
                    <a:pt x="853703" y="621878"/>
                  </a:cubicBez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D2DC0B-708E-7001-AF51-64634D543867}"/>
                </a:ext>
              </a:extLst>
            </p:cNvPr>
            <p:cNvSpPr/>
            <p:nvPr/>
          </p:nvSpPr>
          <p:spPr>
            <a:xfrm>
              <a:off x="3357777" y="4670165"/>
              <a:ext cx="853755" cy="932736"/>
            </a:xfrm>
            <a:custGeom>
              <a:avLst/>
              <a:gdLst>
                <a:gd name="connsiteX0" fmla="*/ 698204 w 853755"/>
                <a:gd name="connsiteY0" fmla="*/ 932737 h 932736"/>
                <a:gd name="connsiteX1" fmla="*/ 0 w 853755"/>
                <a:gd name="connsiteY1" fmla="*/ 932737 h 932736"/>
                <a:gd name="connsiteX2" fmla="*/ 0 w 853755"/>
                <a:gd name="connsiteY2" fmla="*/ 777307 h 932736"/>
                <a:gd name="connsiteX3" fmla="*/ 853756 w 853755"/>
                <a:gd name="connsiteY3" fmla="*/ 777307 h 932736"/>
                <a:gd name="connsiteX4" fmla="*/ 698204 w 853755"/>
                <a:gd name="connsiteY4" fmla="*/ 932737 h 932736"/>
                <a:gd name="connsiteX5" fmla="*/ 853756 w 853755"/>
                <a:gd name="connsiteY5" fmla="*/ 155430 h 932736"/>
                <a:gd name="connsiteX6" fmla="*/ 0 w 853755"/>
                <a:gd name="connsiteY6" fmla="*/ 155430 h 932736"/>
                <a:gd name="connsiteX7" fmla="*/ 0 w 853755"/>
                <a:gd name="connsiteY7" fmla="*/ 0 h 932736"/>
                <a:gd name="connsiteX8" fmla="*/ 698204 w 853755"/>
                <a:gd name="connsiteY8" fmla="*/ 0 h 932736"/>
                <a:gd name="connsiteX9" fmla="*/ 853756 w 853755"/>
                <a:gd name="connsiteY9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3755" h="932736">
                  <a:moveTo>
                    <a:pt x="698204" y="932737"/>
                  </a:moveTo>
                  <a:lnTo>
                    <a:pt x="0" y="932737"/>
                  </a:lnTo>
                  <a:lnTo>
                    <a:pt x="0" y="777307"/>
                  </a:lnTo>
                  <a:lnTo>
                    <a:pt x="853756" y="777307"/>
                  </a:lnTo>
                  <a:cubicBezTo>
                    <a:pt x="853756" y="863138"/>
                    <a:pt x="784126" y="932737"/>
                    <a:pt x="698204" y="932737"/>
                  </a:cubicBezTo>
                  <a:moveTo>
                    <a:pt x="853756" y="155430"/>
                  </a:moveTo>
                  <a:lnTo>
                    <a:pt x="0" y="155430"/>
                  </a:lnTo>
                  <a:lnTo>
                    <a:pt x="0" y="0"/>
                  </a:lnTo>
                  <a:lnTo>
                    <a:pt x="698204" y="0"/>
                  </a:lnTo>
                  <a:cubicBezTo>
                    <a:pt x="784126" y="0"/>
                    <a:pt x="853756" y="69599"/>
                    <a:pt x="853756" y="155430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E16157A-A624-865F-D497-9CB16A9CD7A4}"/>
                </a:ext>
              </a:extLst>
            </p:cNvPr>
            <p:cNvSpPr/>
            <p:nvPr/>
          </p:nvSpPr>
          <p:spPr>
            <a:xfrm>
              <a:off x="3357777" y="4825595"/>
              <a:ext cx="853755" cy="310063"/>
            </a:xfrm>
            <a:custGeom>
              <a:avLst/>
              <a:gdLst>
                <a:gd name="connsiteX0" fmla="*/ 0 w 853755"/>
                <a:gd name="connsiteY0" fmla="*/ 310064 h 310063"/>
                <a:gd name="connsiteX1" fmla="*/ 853756 w 853755"/>
                <a:gd name="connsiteY1" fmla="*/ 310064 h 310063"/>
                <a:gd name="connsiteX2" fmla="*/ 853756 w 853755"/>
                <a:gd name="connsiteY2" fmla="*/ 0 h 310063"/>
                <a:gd name="connsiteX3" fmla="*/ 0 w 853755"/>
                <a:gd name="connsiteY3" fmla="*/ 0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0063">
                  <a:moveTo>
                    <a:pt x="0" y="310064"/>
                  </a:moveTo>
                  <a:lnTo>
                    <a:pt x="853756" y="31006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AE3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8ED6056-B2AD-2FCC-474D-2E88EEE45974}"/>
                </a:ext>
              </a:extLst>
            </p:cNvPr>
            <p:cNvSpPr/>
            <p:nvPr/>
          </p:nvSpPr>
          <p:spPr>
            <a:xfrm>
              <a:off x="3357777" y="5135659"/>
              <a:ext cx="853755" cy="311814"/>
            </a:xfrm>
            <a:custGeom>
              <a:avLst/>
              <a:gdLst>
                <a:gd name="connsiteX0" fmla="*/ 0 w 853755"/>
                <a:gd name="connsiteY0" fmla="*/ 311814 h 311814"/>
                <a:gd name="connsiteX1" fmla="*/ 853756 w 853755"/>
                <a:gd name="connsiteY1" fmla="*/ 311814 h 311814"/>
                <a:gd name="connsiteX2" fmla="*/ 853756 w 853755"/>
                <a:gd name="connsiteY2" fmla="*/ 0 h 311814"/>
                <a:gd name="connsiteX3" fmla="*/ 0 w 853755"/>
                <a:gd name="connsiteY3" fmla="*/ 0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3755" h="311814">
                  <a:moveTo>
                    <a:pt x="0" y="311814"/>
                  </a:moveTo>
                  <a:lnTo>
                    <a:pt x="853756" y="311814"/>
                  </a:lnTo>
                  <a:lnTo>
                    <a:pt x="8537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9033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73DCE79-B624-E8F7-FD96-5910A4FCC790}"/>
                </a:ext>
              </a:extLst>
            </p:cNvPr>
            <p:cNvSpPr/>
            <p:nvPr/>
          </p:nvSpPr>
          <p:spPr>
            <a:xfrm>
              <a:off x="4055981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2764C7B-4D94-2146-CE6E-E350195AF733}"/>
                </a:ext>
              </a:extLst>
            </p:cNvPr>
            <p:cNvSpPr/>
            <p:nvPr/>
          </p:nvSpPr>
          <p:spPr>
            <a:xfrm>
              <a:off x="2811781" y="5758385"/>
              <a:ext cx="1244200" cy="155482"/>
            </a:xfrm>
            <a:custGeom>
              <a:avLst/>
              <a:gdLst>
                <a:gd name="connsiteX0" fmla="*/ 1244200 w 1244200"/>
                <a:gd name="connsiteY0" fmla="*/ 155483 h 155482"/>
                <a:gd name="connsiteX1" fmla="*/ 0 w 1244200"/>
                <a:gd name="connsiteY1" fmla="*/ 155483 h 155482"/>
                <a:gd name="connsiteX2" fmla="*/ 0 w 1244200"/>
                <a:gd name="connsiteY2" fmla="*/ 0 h 155482"/>
                <a:gd name="connsiteX3" fmla="*/ 1244200 w 1244200"/>
                <a:gd name="connsiteY3" fmla="*/ 0 h 155482"/>
                <a:gd name="connsiteX4" fmla="*/ 1244200 w 1244200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4200" h="155482">
                  <a:moveTo>
                    <a:pt x="1244200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244200" y="0"/>
                  </a:lnTo>
                  <a:lnTo>
                    <a:pt x="1244200" y="155483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E942F7BD-0C39-E57F-7F2E-1A60415CCA4A}"/>
                </a:ext>
              </a:extLst>
            </p:cNvPr>
            <p:cNvSpPr/>
            <p:nvPr/>
          </p:nvSpPr>
          <p:spPr>
            <a:xfrm>
              <a:off x="2500731" y="5758385"/>
              <a:ext cx="155498" cy="155482"/>
            </a:xfrm>
            <a:custGeom>
              <a:avLst/>
              <a:gdLst>
                <a:gd name="connsiteX0" fmla="*/ 0 w 155498"/>
                <a:gd name="connsiteY0" fmla="*/ 155483 h 155482"/>
                <a:gd name="connsiteX1" fmla="*/ 155498 w 155498"/>
                <a:gd name="connsiteY1" fmla="*/ 155483 h 155482"/>
                <a:gd name="connsiteX2" fmla="*/ 155498 w 155498"/>
                <a:gd name="connsiteY2" fmla="*/ 0 h 155482"/>
                <a:gd name="connsiteX3" fmla="*/ 0 w 155498"/>
                <a:gd name="connsiteY3" fmla="*/ 0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498" h="155482">
                  <a:moveTo>
                    <a:pt x="0" y="155483"/>
                  </a:moveTo>
                  <a:lnTo>
                    <a:pt x="155498" y="155483"/>
                  </a:lnTo>
                  <a:lnTo>
                    <a:pt x="1554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AE45A3B-2276-F2E6-FC81-710B688D8CDE}"/>
                </a:ext>
              </a:extLst>
            </p:cNvPr>
            <p:cNvSpPr/>
            <p:nvPr/>
          </p:nvSpPr>
          <p:spPr>
            <a:xfrm>
              <a:off x="2820325" y="6453150"/>
              <a:ext cx="604905" cy="22226"/>
            </a:xfrm>
            <a:custGeom>
              <a:avLst/>
              <a:gdLst>
                <a:gd name="connsiteX0" fmla="*/ 604905 w 604905"/>
                <a:gd name="connsiteY0" fmla="*/ 22227 h 22226"/>
                <a:gd name="connsiteX1" fmla="*/ 598696 w 604905"/>
                <a:gd name="connsiteY1" fmla="*/ 22227 h 22226"/>
                <a:gd name="connsiteX2" fmla="*/ 603737 w 604905"/>
                <a:gd name="connsiteY2" fmla="*/ 4774 h 22226"/>
                <a:gd name="connsiteX3" fmla="*/ 604905 w 604905"/>
                <a:gd name="connsiteY3" fmla="*/ 53 h 22226"/>
                <a:gd name="connsiteX4" fmla="*/ 604905 w 604905"/>
                <a:gd name="connsiteY4" fmla="*/ 22227 h 22226"/>
                <a:gd name="connsiteX5" fmla="*/ 6209 w 604905"/>
                <a:gd name="connsiteY5" fmla="*/ 22227 h 22226"/>
                <a:gd name="connsiteX6" fmla="*/ 0 w 604905"/>
                <a:gd name="connsiteY6" fmla="*/ 22227 h 22226"/>
                <a:gd name="connsiteX7" fmla="*/ 0 w 604905"/>
                <a:gd name="connsiteY7" fmla="*/ 0 h 22226"/>
                <a:gd name="connsiteX8" fmla="*/ 6209 w 604905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4905" h="22226">
                  <a:moveTo>
                    <a:pt x="604905" y="22227"/>
                  </a:moveTo>
                  <a:lnTo>
                    <a:pt x="598696" y="22227"/>
                  </a:ln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4109" y="3236"/>
                    <a:pt x="604534" y="1644"/>
                    <a:pt x="604905" y="53"/>
                  </a:cubicBezTo>
                  <a:lnTo>
                    <a:pt x="604905" y="22227"/>
                  </a:lnTo>
                  <a:moveTo>
                    <a:pt x="6209" y="22227"/>
                  </a:moveTo>
                  <a:lnTo>
                    <a:pt x="0" y="22227"/>
                  </a:lnTo>
                  <a:lnTo>
                    <a:pt x="0" y="0"/>
                  </a:lnTo>
                  <a:cubicBezTo>
                    <a:pt x="1804" y="7533"/>
                    <a:pt x="3874" y="14906"/>
                    <a:pt x="6209" y="22227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E6CABE7-DB35-A31F-2B10-3361AADDACAE}"/>
                </a:ext>
              </a:extLst>
            </p:cNvPr>
            <p:cNvSpPr/>
            <p:nvPr/>
          </p:nvSpPr>
          <p:spPr>
            <a:xfrm>
              <a:off x="2820325" y="6453150"/>
              <a:ext cx="603737" cy="22226"/>
            </a:xfrm>
            <a:custGeom>
              <a:avLst/>
              <a:gdLst>
                <a:gd name="connsiteX0" fmla="*/ 598696 w 603737"/>
                <a:gd name="connsiteY0" fmla="*/ 22227 h 22226"/>
                <a:gd name="connsiteX1" fmla="*/ 603737 w 603737"/>
                <a:gd name="connsiteY1" fmla="*/ 4774 h 22226"/>
                <a:gd name="connsiteX2" fmla="*/ 598696 w 603737"/>
                <a:gd name="connsiteY2" fmla="*/ 22227 h 22226"/>
                <a:gd name="connsiteX3" fmla="*/ 302453 w 603737"/>
                <a:gd name="connsiteY3" fmla="*/ 22227 h 22226"/>
                <a:gd name="connsiteX4" fmla="*/ 6209 w 603737"/>
                <a:gd name="connsiteY4" fmla="*/ 22227 h 22226"/>
                <a:gd name="connsiteX5" fmla="*/ 0 w 603737"/>
                <a:gd name="connsiteY5" fmla="*/ 0 h 22226"/>
                <a:gd name="connsiteX6" fmla="*/ 1221 w 603737"/>
                <a:gd name="connsiteY6" fmla="*/ 4774 h 22226"/>
                <a:gd name="connsiteX7" fmla="*/ 302453 w 603737"/>
                <a:gd name="connsiteY7" fmla="*/ 4774 h 22226"/>
                <a:gd name="connsiteX8" fmla="*/ 302453 w 603737"/>
                <a:gd name="connsiteY8" fmla="*/ 22227 h 2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3737" h="22226">
                  <a:moveTo>
                    <a:pt x="598696" y="22227"/>
                  </a:moveTo>
                  <a:cubicBezTo>
                    <a:pt x="600500" y="16498"/>
                    <a:pt x="602198" y="10663"/>
                    <a:pt x="603737" y="4774"/>
                  </a:cubicBezTo>
                  <a:cubicBezTo>
                    <a:pt x="602198" y="10663"/>
                    <a:pt x="600500" y="16498"/>
                    <a:pt x="598696" y="22227"/>
                  </a:cubicBezTo>
                  <a:moveTo>
                    <a:pt x="302453" y="22227"/>
                  </a:moveTo>
                  <a:lnTo>
                    <a:pt x="6209" y="22227"/>
                  </a:lnTo>
                  <a:cubicBezTo>
                    <a:pt x="3874" y="14906"/>
                    <a:pt x="1804" y="7533"/>
                    <a:pt x="0" y="0"/>
                  </a:cubicBezTo>
                  <a:cubicBezTo>
                    <a:pt x="425" y="1591"/>
                    <a:pt x="796" y="3236"/>
                    <a:pt x="1221" y="4774"/>
                  </a:cubicBezTo>
                  <a:lnTo>
                    <a:pt x="302453" y="4774"/>
                  </a:lnTo>
                  <a:lnTo>
                    <a:pt x="302453" y="22227"/>
                  </a:lnTo>
                </a:path>
              </a:pathLst>
            </a:custGeom>
            <a:solidFill>
              <a:srgbClr val="AA711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4193B0B-3416-453B-0CE5-7945CE761C99}"/>
                </a:ext>
              </a:extLst>
            </p:cNvPr>
            <p:cNvSpPr/>
            <p:nvPr/>
          </p:nvSpPr>
          <p:spPr>
            <a:xfrm>
              <a:off x="3122777" y="6457924"/>
              <a:ext cx="301284" cy="17452"/>
            </a:xfrm>
            <a:custGeom>
              <a:avLst/>
              <a:gdLst>
                <a:gd name="connsiteX0" fmla="*/ 296243 w 301284"/>
                <a:gd name="connsiteY0" fmla="*/ 17453 h 17452"/>
                <a:gd name="connsiteX1" fmla="*/ 0 w 301284"/>
                <a:gd name="connsiteY1" fmla="*/ 17453 h 17452"/>
                <a:gd name="connsiteX2" fmla="*/ 0 w 301284"/>
                <a:gd name="connsiteY2" fmla="*/ 0 h 17452"/>
                <a:gd name="connsiteX3" fmla="*/ 301285 w 301284"/>
                <a:gd name="connsiteY3" fmla="*/ 0 h 17452"/>
                <a:gd name="connsiteX4" fmla="*/ 296243 w 301284"/>
                <a:gd name="connsiteY4" fmla="*/ 17453 h 1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284" h="17452">
                  <a:moveTo>
                    <a:pt x="296243" y="17453"/>
                  </a:moveTo>
                  <a:lnTo>
                    <a:pt x="0" y="17453"/>
                  </a:lnTo>
                  <a:lnTo>
                    <a:pt x="0" y="0"/>
                  </a:lnTo>
                  <a:lnTo>
                    <a:pt x="301285" y="0"/>
                  </a:lnTo>
                  <a:cubicBezTo>
                    <a:pt x="299746" y="5888"/>
                    <a:pt x="298048" y="11724"/>
                    <a:pt x="296243" y="17453"/>
                  </a:cubicBezTo>
                </a:path>
              </a:pathLst>
            </a:custGeom>
            <a:solidFill>
              <a:srgbClr val="8E5E1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DF0980-9381-0A40-08EC-C024008AC100}"/>
                </a:ext>
              </a:extLst>
            </p:cNvPr>
            <p:cNvSpPr/>
            <p:nvPr/>
          </p:nvSpPr>
          <p:spPr>
            <a:xfrm>
              <a:off x="2820325" y="6380209"/>
              <a:ext cx="604905" cy="77714"/>
            </a:xfrm>
            <a:custGeom>
              <a:avLst/>
              <a:gdLst>
                <a:gd name="connsiteX0" fmla="*/ 603737 w 604905"/>
                <a:gd name="connsiteY0" fmla="*/ 77715 h 77714"/>
                <a:gd name="connsiteX1" fmla="*/ 1221 w 604905"/>
                <a:gd name="connsiteY1" fmla="*/ 77715 h 77714"/>
                <a:gd name="connsiteX2" fmla="*/ 0 w 604905"/>
                <a:gd name="connsiteY2" fmla="*/ 72941 h 77714"/>
                <a:gd name="connsiteX3" fmla="*/ 0 w 604905"/>
                <a:gd name="connsiteY3" fmla="*/ 0 h 77714"/>
                <a:gd name="connsiteX4" fmla="*/ 604905 w 604905"/>
                <a:gd name="connsiteY4" fmla="*/ 0 h 77714"/>
                <a:gd name="connsiteX5" fmla="*/ 604905 w 604905"/>
                <a:gd name="connsiteY5" fmla="*/ 72994 h 77714"/>
                <a:gd name="connsiteX6" fmla="*/ 603737 w 604905"/>
                <a:gd name="connsiteY6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905" h="77714">
                  <a:moveTo>
                    <a:pt x="603737" y="77715"/>
                  </a:moveTo>
                  <a:lnTo>
                    <a:pt x="1221" y="77715"/>
                  </a:lnTo>
                  <a:cubicBezTo>
                    <a:pt x="796" y="76176"/>
                    <a:pt x="425" y="74532"/>
                    <a:pt x="0" y="72941"/>
                  </a:cubicBezTo>
                  <a:lnTo>
                    <a:pt x="0" y="0"/>
                  </a:lnTo>
                  <a:lnTo>
                    <a:pt x="604905" y="0"/>
                  </a:lnTo>
                  <a:lnTo>
                    <a:pt x="604905" y="72994"/>
                  </a:lnTo>
                  <a:cubicBezTo>
                    <a:pt x="604534" y="74585"/>
                    <a:pt x="604109" y="76176"/>
                    <a:pt x="603737" y="77715"/>
                  </a:cubicBezTo>
                </a:path>
              </a:pathLst>
            </a:custGeom>
            <a:solidFill>
              <a:srgbClr val="CD891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E1C80AF-7ABA-2C41-309C-C96559F2E63F}"/>
                </a:ext>
              </a:extLst>
            </p:cNvPr>
            <p:cNvSpPr/>
            <p:nvPr/>
          </p:nvSpPr>
          <p:spPr>
            <a:xfrm>
              <a:off x="2656229" y="7159745"/>
              <a:ext cx="311050" cy="308684"/>
            </a:xfrm>
            <a:custGeom>
              <a:avLst/>
              <a:gdLst>
                <a:gd name="connsiteX0" fmla="*/ 311050 w 311050"/>
                <a:gd name="connsiteY0" fmla="*/ 308684 h 308684"/>
                <a:gd name="connsiteX1" fmla="*/ 155552 w 311050"/>
                <a:gd name="connsiteY1" fmla="*/ 308684 h 308684"/>
                <a:gd name="connsiteX2" fmla="*/ 0 w 311050"/>
                <a:gd name="connsiteY2" fmla="*/ 153255 h 308684"/>
                <a:gd name="connsiteX3" fmla="*/ 0 w 311050"/>
                <a:gd name="connsiteY3" fmla="*/ 0 h 308684"/>
                <a:gd name="connsiteX4" fmla="*/ 155498 w 311050"/>
                <a:gd name="connsiteY4" fmla="*/ 153255 h 308684"/>
                <a:gd name="connsiteX5" fmla="*/ 155552 w 311050"/>
                <a:gd name="connsiteY5" fmla="*/ 153255 h 308684"/>
                <a:gd name="connsiteX6" fmla="*/ 311050 w 311050"/>
                <a:gd name="connsiteY6" fmla="*/ 308684 h 30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8684">
                  <a:moveTo>
                    <a:pt x="311050" y="308684"/>
                  </a:moveTo>
                  <a:lnTo>
                    <a:pt x="155552" y="308684"/>
                  </a:lnTo>
                  <a:cubicBezTo>
                    <a:pt x="69629" y="308684"/>
                    <a:pt x="0" y="239086"/>
                    <a:pt x="0" y="153255"/>
                  </a:cubicBezTo>
                  <a:lnTo>
                    <a:pt x="0" y="0"/>
                  </a:lnTo>
                  <a:cubicBezTo>
                    <a:pt x="1168" y="84823"/>
                    <a:pt x="70372" y="153255"/>
                    <a:pt x="155498" y="153255"/>
                  </a:cubicBezTo>
                  <a:cubicBezTo>
                    <a:pt x="155552" y="153255"/>
                    <a:pt x="155552" y="153255"/>
                    <a:pt x="155552" y="153255"/>
                  </a:cubicBezTo>
                  <a:cubicBezTo>
                    <a:pt x="155552" y="239086"/>
                    <a:pt x="225181" y="308684"/>
                    <a:pt x="311050" y="308684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64D07A6-CD36-83B2-7CDB-5315AD2EE7C2}"/>
                </a:ext>
              </a:extLst>
            </p:cNvPr>
            <p:cNvSpPr/>
            <p:nvPr/>
          </p:nvSpPr>
          <p:spPr>
            <a:xfrm>
              <a:off x="2656229" y="5913868"/>
              <a:ext cx="155551" cy="1399131"/>
            </a:xfrm>
            <a:custGeom>
              <a:avLst/>
              <a:gdLst>
                <a:gd name="connsiteX0" fmla="*/ 155498 w 155551"/>
                <a:gd name="connsiteY0" fmla="*/ 1399132 h 1399131"/>
                <a:gd name="connsiteX1" fmla="*/ 0 w 155551"/>
                <a:gd name="connsiteY1" fmla="*/ 1245877 h 1399131"/>
                <a:gd name="connsiteX2" fmla="*/ 0 w 155551"/>
                <a:gd name="connsiteY2" fmla="*/ 1245771 h 1399131"/>
                <a:gd name="connsiteX3" fmla="*/ 155552 w 155551"/>
                <a:gd name="connsiteY3" fmla="*/ 1399132 h 1399131"/>
                <a:gd name="connsiteX4" fmla="*/ 155552 w 155551"/>
                <a:gd name="connsiteY4" fmla="*/ 932737 h 1399131"/>
                <a:gd name="connsiteX5" fmla="*/ 0 w 155551"/>
                <a:gd name="connsiteY5" fmla="*/ 932737 h 1399131"/>
                <a:gd name="connsiteX6" fmla="*/ 0 w 155551"/>
                <a:gd name="connsiteY6" fmla="*/ 0 h 1399131"/>
                <a:gd name="connsiteX7" fmla="*/ 155552 w 155551"/>
                <a:gd name="connsiteY7" fmla="*/ 0 h 1399131"/>
                <a:gd name="connsiteX8" fmla="*/ 155552 w 155551"/>
                <a:gd name="connsiteY8" fmla="*/ 460560 h 1399131"/>
                <a:gd name="connsiteX9" fmla="*/ 155552 w 155551"/>
                <a:gd name="connsiteY9" fmla="*/ 460613 h 1399131"/>
                <a:gd name="connsiteX10" fmla="*/ 155552 w 155551"/>
                <a:gd name="connsiteY10" fmla="*/ 460719 h 1399131"/>
                <a:gd name="connsiteX11" fmla="*/ 155552 w 155551"/>
                <a:gd name="connsiteY11" fmla="*/ 461886 h 1399131"/>
                <a:gd name="connsiteX12" fmla="*/ 155552 w 155551"/>
                <a:gd name="connsiteY12" fmla="*/ 462098 h 1399131"/>
                <a:gd name="connsiteX13" fmla="*/ 155552 w 155551"/>
                <a:gd name="connsiteY13" fmla="*/ 462469 h 1399131"/>
                <a:gd name="connsiteX14" fmla="*/ 155498 w 155551"/>
                <a:gd name="connsiteY14" fmla="*/ 462682 h 1399131"/>
                <a:gd name="connsiteX15" fmla="*/ 155498 w 155551"/>
                <a:gd name="connsiteY15" fmla="*/ 463106 h 1399131"/>
                <a:gd name="connsiteX16" fmla="*/ 155498 w 155551"/>
                <a:gd name="connsiteY16" fmla="*/ 463265 h 1399131"/>
                <a:gd name="connsiteX17" fmla="*/ 155498 w 155551"/>
                <a:gd name="connsiteY17" fmla="*/ 464432 h 1399131"/>
                <a:gd name="connsiteX18" fmla="*/ 155498 w 155551"/>
                <a:gd name="connsiteY18" fmla="*/ 464591 h 1399131"/>
                <a:gd name="connsiteX19" fmla="*/ 155498 w 155551"/>
                <a:gd name="connsiteY19" fmla="*/ 465016 h 1399131"/>
                <a:gd name="connsiteX20" fmla="*/ 155498 w 155551"/>
                <a:gd name="connsiteY20" fmla="*/ 465175 h 1399131"/>
                <a:gd name="connsiteX21" fmla="*/ 155498 w 155551"/>
                <a:gd name="connsiteY21" fmla="*/ 465599 h 1399131"/>
                <a:gd name="connsiteX22" fmla="*/ 155498 w 155551"/>
                <a:gd name="connsiteY22" fmla="*/ 465758 h 1399131"/>
                <a:gd name="connsiteX23" fmla="*/ 155498 w 155551"/>
                <a:gd name="connsiteY23" fmla="*/ 466342 h 1399131"/>
                <a:gd name="connsiteX24" fmla="*/ 155498 w 155551"/>
                <a:gd name="connsiteY24" fmla="*/ 466925 h 1399131"/>
                <a:gd name="connsiteX25" fmla="*/ 155498 w 155551"/>
                <a:gd name="connsiteY25" fmla="*/ 467085 h 1399131"/>
                <a:gd name="connsiteX26" fmla="*/ 155498 w 155551"/>
                <a:gd name="connsiteY26" fmla="*/ 467509 h 1399131"/>
                <a:gd name="connsiteX27" fmla="*/ 155498 w 155551"/>
                <a:gd name="connsiteY27" fmla="*/ 467721 h 1399131"/>
                <a:gd name="connsiteX28" fmla="*/ 155498 w 155551"/>
                <a:gd name="connsiteY28" fmla="*/ 468092 h 1399131"/>
                <a:gd name="connsiteX29" fmla="*/ 155498 w 155551"/>
                <a:gd name="connsiteY29" fmla="*/ 468305 h 1399131"/>
                <a:gd name="connsiteX30" fmla="*/ 155498 w 155551"/>
                <a:gd name="connsiteY30" fmla="*/ 469472 h 1399131"/>
                <a:gd name="connsiteX31" fmla="*/ 155498 w 155551"/>
                <a:gd name="connsiteY31" fmla="*/ 469631 h 1399131"/>
                <a:gd name="connsiteX32" fmla="*/ 155498 w 155551"/>
                <a:gd name="connsiteY32" fmla="*/ 470002 h 1399131"/>
                <a:gd name="connsiteX33" fmla="*/ 155552 w 155551"/>
                <a:gd name="connsiteY33" fmla="*/ 470214 h 1399131"/>
                <a:gd name="connsiteX34" fmla="*/ 155552 w 155551"/>
                <a:gd name="connsiteY34" fmla="*/ 470639 h 1399131"/>
                <a:gd name="connsiteX35" fmla="*/ 155552 w 155551"/>
                <a:gd name="connsiteY35" fmla="*/ 470798 h 1399131"/>
                <a:gd name="connsiteX36" fmla="*/ 155552 w 155551"/>
                <a:gd name="connsiteY36" fmla="*/ 471965 h 1399131"/>
                <a:gd name="connsiteX37" fmla="*/ 155552 w 155551"/>
                <a:gd name="connsiteY37" fmla="*/ 472124 h 1399131"/>
                <a:gd name="connsiteX38" fmla="*/ 155552 w 155551"/>
                <a:gd name="connsiteY38" fmla="*/ 472177 h 1399131"/>
                <a:gd name="connsiteX39" fmla="*/ 155552 w 155551"/>
                <a:gd name="connsiteY39" fmla="*/ 932737 h 139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5551" h="1399131">
                  <a:moveTo>
                    <a:pt x="155498" y="1399132"/>
                  </a:moveTo>
                  <a:cubicBezTo>
                    <a:pt x="70372" y="1399132"/>
                    <a:pt x="1168" y="1330700"/>
                    <a:pt x="0" y="1245877"/>
                  </a:cubicBezTo>
                  <a:lnTo>
                    <a:pt x="0" y="1245771"/>
                  </a:lnTo>
                  <a:cubicBezTo>
                    <a:pt x="1114" y="1330647"/>
                    <a:pt x="70319" y="1399132"/>
                    <a:pt x="155552" y="1399132"/>
                  </a:cubicBezTo>
                  <a:moveTo>
                    <a:pt x="155552" y="932737"/>
                  </a:moveTo>
                  <a:lnTo>
                    <a:pt x="0" y="932737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460560"/>
                  </a:lnTo>
                  <a:cubicBezTo>
                    <a:pt x="155552" y="460560"/>
                    <a:pt x="155552" y="460560"/>
                    <a:pt x="155552" y="460613"/>
                  </a:cubicBezTo>
                  <a:cubicBezTo>
                    <a:pt x="155552" y="460666"/>
                    <a:pt x="155552" y="460719"/>
                    <a:pt x="155552" y="460719"/>
                  </a:cubicBezTo>
                  <a:cubicBezTo>
                    <a:pt x="155552" y="461143"/>
                    <a:pt x="155552" y="461515"/>
                    <a:pt x="155552" y="461886"/>
                  </a:cubicBezTo>
                  <a:cubicBezTo>
                    <a:pt x="155552" y="461939"/>
                    <a:pt x="155552" y="461992"/>
                    <a:pt x="155552" y="462098"/>
                  </a:cubicBezTo>
                  <a:cubicBezTo>
                    <a:pt x="155552" y="462204"/>
                    <a:pt x="155552" y="462363"/>
                    <a:pt x="155552" y="462469"/>
                  </a:cubicBezTo>
                  <a:cubicBezTo>
                    <a:pt x="155498" y="462522"/>
                    <a:pt x="155498" y="462629"/>
                    <a:pt x="155498" y="462682"/>
                  </a:cubicBezTo>
                  <a:cubicBezTo>
                    <a:pt x="155498" y="462841"/>
                    <a:pt x="155498" y="462947"/>
                    <a:pt x="155498" y="463106"/>
                  </a:cubicBezTo>
                  <a:cubicBezTo>
                    <a:pt x="155498" y="463159"/>
                    <a:pt x="155498" y="463212"/>
                    <a:pt x="155498" y="463265"/>
                  </a:cubicBezTo>
                  <a:cubicBezTo>
                    <a:pt x="155498" y="463636"/>
                    <a:pt x="155498" y="464008"/>
                    <a:pt x="155498" y="464432"/>
                  </a:cubicBezTo>
                  <a:cubicBezTo>
                    <a:pt x="155498" y="464485"/>
                    <a:pt x="155498" y="464538"/>
                    <a:pt x="155498" y="464591"/>
                  </a:cubicBezTo>
                  <a:cubicBezTo>
                    <a:pt x="155498" y="464697"/>
                    <a:pt x="155498" y="464857"/>
                    <a:pt x="155498" y="465016"/>
                  </a:cubicBezTo>
                  <a:cubicBezTo>
                    <a:pt x="155498" y="465069"/>
                    <a:pt x="155498" y="465122"/>
                    <a:pt x="155498" y="465175"/>
                  </a:cubicBezTo>
                  <a:cubicBezTo>
                    <a:pt x="155498" y="465334"/>
                    <a:pt x="155498" y="465440"/>
                    <a:pt x="155498" y="465599"/>
                  </a:cubicBezTo>
                  <a:cubicBezTo>
                    <a:pt x="155498" y="465652"/>
                    <a:pt x="155498" y="465705"/>
                    <a:pt x="155498" y="465758"/>
                  </a:cubicBezTo>
                  <a:cubicBezTo>
                    <a:pt x="155498" y="465971"/>
                    <a:pt x="155498" y="466183"/>
                    <a:pt x="155498" y="466342"/>
                  </a:cubicBezTo>
                  <a:cubicBezTo>
                    <a:pt x="155498" y="466554"/>
                    <a:pt x="155498" y="466713"/>
                    <a:pt x="155498" y="466925"/>
                  </a:cubicBezTo>
                  <a:cubicBezTo>
                    <a:pt x="155498" y="466978"/>
                    <a:pt x="155498" y="467032"/>
                    <a:pt x="155498" y="467085"/>
                  </a:cubicBezTo>
                  <a:cubicBezTo>
                    <a:pt x="155498" y="467244"/>
                    <a:pt x="155498" y="467350"/>
                    <a:pt x="155498" y="467509"/>
                  </a:cubicBezTo>
                  <a:cubicBezTo>
                    <a:pt x="155498" y="467562"/>
                    <a:pt x="155498" y="467615"/>
                    <a:pt x="155498" y="467721"/>
                  </a:cubicBezTo>
                  <a:cubicBezTo>
                    <a:pt x="155498" y="467827"/>
                    <a:pt x="155498" y="467986"/>
                    <a:pt x="155498" y="468092"/>
                  </a:cubicBezTo>
                  <a:cubicBezTo>
                    <a:pt x="155498" y="468146"/>
                    <a:pt x="155498" y="468252"/>
                    <a:pt x="155498" y="468305"/>
                  </a:cubicBezTo>
                  <a:cubicBezTo>
                    <a:pt x="155498" y="468676"/>
                    <a:pt x="155498" y="469047"/>
                    <a:pt x="155498" y="469472"/>
                  </a:cubicBezTo>
                  <a:cubicBezTo>
                    <a:pt x="155498" y="469525"/>
                    <a:pt x="155498" y="469578"/>
                    <a:pt x="155498" y="469631"/>
                  </a:cubicBezTo>
                  <a:cubicBezTo>
                    <a:pt x="155498" y="469737"/>
                    <a:pt x="155498" y="469896"/>
                    <a:pt x="155498" y="470002"/>
                  </a:cubicBezTo>
                  <a:cubicBezTo>
                    <a:pt x="155498" y="470108"/>
                    <a:pt x="155498" y="470161"/>
                    <a:pt x="155552" y="470214"/>
                  </a:cubicBezTo>
                  <a:cubicBezTo>
                    <a:pt x="155552" y="470374"/>
                    <a:pt x="155552" y="470480"/>
                    <a:pt x="155552" y="470639"/>
                  </a:cubicBezTo>
                  <a:cubicBezTo>
                    <a:pt x="155552" y="470692"/>
                    <a:pt x="155552" y="470745"/>
                    <a:pt x="155552" y="470798"/>
                  </a:cubicBezTo>
                  <a:cubicBezTo>
                    <a:pt x="155552" y="471169"/>
                    <a:pt x="155552" y="471541"/>
                    <a:pt x="155552" y="471965"/>
                  </a:cubicBezTo>
                  <a:cubicBezTo>
                    <a:pt x="155552" y="472018"/>
                    <a:pt x="155552" y="472071"/>
                    <a:pt x="155552" y="472124"/>
                  </a:cubicBezTo>
                  <a:cubicBezTo>
                    <a:pt x="155552" y="472124"/>
                    <a:pt x="155552" y="472177"/>
                    <a:pt x="155552" y="472177"/>
                  </a:cubicBezTo>
                  <a:lnTo>
                    <a:pt x="155552" y="932737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8B0CC44-32EE-7681-3C46-AEADC9FEDB94}"/>
                </a:ext>
              </a:extLst>
            </p:cNvPr>
            <p:cNvSpPr/>
            <p:nvPr/>
          </p:nvSpPr>
          <p:spPr>
            <a:xfrm>
              <a:off x="2656229" y="6846604"/>
              <a:ext cx="155551" cy="466394"/>
            </a:xfrm>
            <a:custGeom>
              <a:avLst/>
              <a:gdLst>
                <a:gd name="connsiteX0" fmla="*/ 155498 w 155551"/>
                <a:gd name="connsiteY0" fmla="*/ 466395 h 466394"/>
                <a:gd name="connsiteX1" fmla="*/ 0 w 155551"/>
                <a:gd name="connsiteY1" fmla="*/ 313034 h 466394"/>
                <a:gd name="connsiteX2" fmla="*/ 0 w 155551"/>
                <a:gd name="connsiteY2" fmla="*/ 0 h 466394"/>
                <a:gd name="connsiteX3" fmla="*/ 155552 w 155551"/>
                <a:gd name="connsiteY3" fmla="*/ 0 h 466394"/>
                <a:gd name="connsiteX4" fmla="*/ 155552 w 155551"/>
                <a:gd name="connsiteY4" fmla="*/ 466395 h 46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466394">
                  <a:moveTo>
                    <a:pt x="155498" y="466395"/>
                  </a:moveTo>
                  <a:cubicBezTo>
                    <a:pt x="70319" y="466395"/>
                    <a:pt x="1114" y="397910"/>
                    <a:pt x="0" y="313034"/>
                  </a:cubicBezTo>
                  <a:lnTo>
                    <a:pt x="0" y="0"/>
                  </a:lnTo>
                  <a:lnTo>
                    <a:pt x="155552" y="0"/>
                  </a:lnTo>
                  <a:lnTo>
                    <a:pt x="155552" y="466395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B6C373B-4900-6FFA-C5F2-249B599C097F}"/>
                </a:ext>
              </a:extLst>
            </p:cNvPr>
            <p:cNvSpPr/>
            <p:nvPr/>
          </p:nvSpPr>
          <p:spPr>
            <a:xfrm>
              <a:off x="2811727" y="6374427"/>
              <a:ext cx="53" cy="5782"/>
            </a:xfrm>
            <a:custGeom>
              <a:avLst/>
              <a:gdLst>
                <a:gd name="connsiteX0" fmla="*/ 0 w 53"/>
                <a:gd name="connsiteY0" fmla="*/ 5782 h 5782"/>
                <a:gd name="connsiteX1" fmla="*/ 0 w 53"/>
                <a:gd name="connsiteY1" fmla="*/ 5199 h 5782"/>
                <a:gd name="connsiteX2" fmla="*/ 0 w 53"/>
                <a:gd name="connsiteY2" fmla="*/ 5782 h 5782"/>
                <a:gd name="connsiteX3" fmla="*/ 0 w 53"/>
                <a:gd name="connsiteY3" fmla="*/ 5040 h 5782"/>
                <a:gd name="connsiteX4" fmla="*/ 0 w 53"/>
                <a:gd name="connsiteY4" fmla="*/ 4615 h 5782"/>
                <a:gd name="connsiteX5" fmla="*/ 0 w 53"/>
                <a:gd name="connsiteY5" fmla="*/ 5040 h 5782"/>
                <a:gd name="connsiteX6" fmla="*/ 0 w 53"/>
                <a:gd name="connsiteY6" fmla="*/ 4456 h 5782"/>
                <a:gd name="connsiteX7" fmla="*/ 0 w 53"/>
                <a:gd name="connsiteY7" fmla="*/ 4032 h 5782"/>
                <a:gd name="connsiteX8" fmla="*/ 0 w 53"/>
                <a:gd name="connsiteY8" fmla="*/ 4456 h 5782"/>
                <a:gd name="connsiteX9" fmla="*/ 0 w 53"/>
                <a:gd name="connsiteY9" fmla="*/ 3872 h 5782"/>
                <a:gd name="connsiteX10" fmla="*/ 0 w 53"/>
                <a:gd name="connsiteY10" fmla="*/ 2705 h 5782"/>
                <a:gd name="connsiteX11" fmla="*/ 0 w 53"/>
                <a:gd name="connsiteY11" fmla="*/ 3872 h 5782"/>
                <a:gd name="connsiteX12" fmla="*/ 0 w 53"/>
                <a:gd name="connsiteY12" fmla="*/ 2546 h 5782"/>
                <a:gd name="connsiteX13" fmla="*/ 0 w 53"/>
                <a:gd name="connsiteY13" fmla="*/ 2122 h 5782"/>
                <a:gd name="connsiteX14" fmla="*/ 0 w 53"/>
                <a:gd name="connsiteY14" fmla="*/ 2546 h 5782"/>
                <a:gd name="connsiteX15" fmla="*/ 53 w 53"/>
                <a:gd name="connsiteY15" fmla="*/ 1910 h 5782"/>
                <a:gd name="connsiteX16" fmla="*/ 53 w 53"/>
                <a:gd name="connsiteY16" fmla="*/ 1538 h 5782"/>
                <a:gd name="connsiteX17" fmla="*/ 53 w 53"/>
                <a:gd name="connsiteY17" fmla="*/ 1910 h 5782"/>
                <a:gd name="connsiteX18" fmla="*/ 53 w 53"/>
                <a:gd name="connsiteY18" fmla="*/ 1326 h 5782"/>
                <a:gd name="connsiteX19" fmla="*/ 53 w 53"/>
                <a:gd name="connsiteY19" fmla="*/ 159 h 5782"/>
                <a:gd name="connsiteX20" fmla="*/ 53 w 53"/>
                <a:gd name="connsiteY20" fmla="*/ 1326 h 5782"/>
                <a:gd name="connsiteX21" fmla="*/ 53 w 53"/>
                <a:gd name="connsiteY21" fmla="*/ 53 h 5782"/>
                <a:gd name="connsiteX22" fmla="*/ 53 w 53"/>
                <a:gd name="connsiteY22" fmla="*/ 0 h 5782"/>
                <a:gd name="connsiteX23" fmla="*/ 53 w 53"/>
                <a:gd name="connsiteY23" fmla="*/ 53 h 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" h="5782">
                  <a:moveTo>
                    <a:pt x="0" y="5782"/>
                  </a:moveTo>
                  <a:cubicBezTo>
                    <a:pt x="0" y="5623"/>
                    <a:pt x="0" y="5411"/>
                    <a:pt x="0" y="5199"/>
                  </a:cubicBezTo>
                  <a:cubicBezTo>
                    <a:pt x="0" y="5411"/>
                    <a:pt x="0" y="5623"/>
                    <a:pt x="0" y="5782"/>
                  </a:cubicBezTo>
                  <a:moveTo>
                    <a:pt x="0" y="5040"/>
                  </a:moveTo>
                  <a:cubicBezTo>
                    <a:pt x="0" y="4880"/>
                    <a:pt x="0" y="4774"/>
                    <a:pt x="0" y="4615"/>
                  </a:cubicBezTo>
                  <a:cubicBezTo>
                    <a:pt x="0" y="4774"/>
                    <a:pt x="0" y="4880"/>
                    <a:pt x="0" y="5040"/>
                  </a:cubicBezTo>
                  <a:moveTo>
                    <a:pt x="0" y="4456"/>
                  </a:moveTo>
                  <a:cubicBezTo>
                    <a:pt x="0" y="4297"/>
                    <a:pt x="0" y="4138"/>
                    <a:pt x="0" y="4032"/>
                  </a:cubicBezTo>
                  <a:cubicBezTo>
                    <a:pt x="0" y="4138"/>
                    <a:pt x="0" y="4297"/>
                    <a:pt x="0" y="4456"/>
                  </a:cubicBezTo>
                  <a:moveTo>
                    <a:pt x="0" y="3872"/>
                  </a:moveTo>
                  <a:cubicBezTo>
                    <a:pt x="0" y="3448"/>
                    <a:pt x="0" y="3077"/>
                    <a:pt x="0" y="2705"/>
                  </a:cubicBezTo>
                  <a:cubicBezTo>
                    <a:pt x="0" y="3077"/>
                    <a:pt x="0" y="3448"/>
                    <a:pt x="0" y="3872"/>
                  </a:cubicBezTo>
                  <a:moveTo>
                    <a:pt x="0" y="2546"/>
                  </a:moveTo>
                  <a:cubicBezTo>
                    <a:pt x="0" y="2387"/>
                    <a:pt x="0" y="2281"/>
                    <a:pt x="0" y="2122"/>
                  </a:cubicBezTo>
                  <a:cubicBezTo>
                    <a:pt x="0" y="2281"/>
                    <a:pt x="0" y="2387"/>
                    <a:pt x="0" y="2546"/>
                  </a:cubicBezTo>
                  <a:moveTo>
                    <a:pt x="53" y="1910"/>
                  </a:moveTo>
                  <a:cubicBezTo>
                    <a:pt x="53" y="1804"/>
                    <a:pt x="53" y="1644"/>
                    <a:pt x="53" y="1538"/>
                  </a:cubicBezTo>
                  <a:cubicBezTo>
                    <a:pt x="53" y="1644"/>
                    <a:pt x="53" y="1804"/>
                    <a:pt x="53" y="1910"/>
                  </a:cubicBezTo>
                  <a:moveTo>
                    <a:pt x="53" y="1326"/>
                  </a:moveTo>
                  <a:cubicBezTo>
                    <a:pt x="53" y="955"/>
                    <a:pt x="53" y="584"/>
                    <a:pt x="53" y="159"/>
                  </a:cubicBezTo>
                  <a:cubicBezTo>
                    <a:pt x="53" y="584"/>
                    <a:pt x="53" y="955"/>
                    <a:pt x="53" y="1326"/>
                  </a:cubicBezTo>
                  <a:moveTo>
                    <a:pt x="53" y="53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53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28CC647-59E7-5617-AD51-431AFD524441}"/>
                </a:ext>
              </a:extLst>
            </p:cNvPr>
            <p:cNvSpPr/>
            <p:nvPr/>
          </p:nvSpPr>
          <p:spPr>
            <a:xfrm>
              <a:off x="2811727" y="6374427"/>
              <a:ext cx="53" cy="11617"/>
            </a:xfrm>
            <a:custGeom>
              <a:avLst/>
              <a:gdLst>
                <a:gd name="connsiteX0" fmla="*/ 53 w 53"/>
                <a:gd name="connsiteY0" fmla="*/ 11617 h 11617"/>
                <a:gd name="connsiteX1" fmla="*/ 53 w 53"/>
                <a:gd name="connsiteY1" fmla="*/ 11564 h 11617"/>
                <a:gd name="connsiteX2" fmla="*/ 53 w 53"/>
                <a:gd name="connsiteY2" fmla="*/ 11405 h 11617"/>
                <a:gd name="connsiteX3" fmla="*/ 53 w 53"/>
                <a:gd name="connsiteY3" fmla="*/ 10238 h 11617"/>
                <a:gd name="connsiteX4" fmla="*/ 53 w 53"/>
                <a:gd name="connsiteY4" fmla="*/ 10079 h 11617"/>
                <a:gd name="connsiteX5" fmla="*/ 53 w 53"/>
                <a:gd name="connsiteY5" fmla="*/ 9655 h 11617"/>
                <a:gd name="connsiteX6" fmla="*/ 0 w 53"/>
                <a:gd name="connsiteY6" fmla="*/ 9442 h 11617"/>
                <a:gd name="connsiteX7" fmla="*/ 0 w 53"/>
                <a:gd name="connsiteY7" fmla="*/ 9071 h 11617"/>
                <a:gd name="connsiteX8" fmla="*/ 0 w 53"/>
                <a:gd name="connsiteY8" fmla="*/ 8912 h 11617"/>
                <a:gd name="connsiteX9" fmla="*/ 0 w 53"/>
                <a:gd name="connsiteY9" fmla="*/ 7745 h 11617"/>
                <a:gd name="connsiteX10" fmla="*/ 0 w 53"/>
                <a:gd name="connsiteY10" fmla="*/ 7533 h 11617"/>
                <a:gd name="connsiteX11" fmla="*/ 0 w 53"/>
                <a:gd name="connsiteY11" fmla="*/ 7161 h 11617"/>
                <a:gd name="connsiteX12" fmla="*/ 0 w 53"/>
                <a:gd name="connsiteY12" fmla="*/ 6949 h 11617"/>
                <a:gd name="connsiteX13" fmla="*/ 0 w 53"/>
                <a:gd name="connsiteY13" fmla="*/ 6525 h 11617"/>
                <a:gd name="connsiteX14" fmla="*/ 0 w 53"/>
                <a:gd name="connsiteY14" fmla="*/ 6366 h 11617"/>
                <a:gd name="connsiteX15" fmla="*/ 0 w 53"/>
                <a:gd name="connsiteY15" fmla="*/ 5782 h 11617"/>
                <a:gd name="connsiteX16" fmla="*/ 0 w 53"/>
                <a:gd name="connsiteY16" fmla="*/ 5199 h 11617"/>
                <a:gd name="connsiteX17" fmla="*/ 0 w 53"/>
                <a:gd name="connsiteY17" fmla="*/ 5040 h 11617"/>
                <a:gd name="connsiteX18" fmla="*/ 0 w 53"/>
                <a:gd name="connsiteY18" fmla="*/ 4615 h 11617"/>
                <a:gd name="connsiteX19" fmla="*/ 0 w 53"/>
                <a:gd name="connsiteY19" fmla="*/ 4456 h 11617"/>
                <a:gd name="connsiteX20" fmla="*/ 0 w 53"/>
                <a:gd name="connsiteY20" fmla="*/ 4032 h 11617"/>
                <a:gd name="connsiteX21" fmla="*/ 0 w 53"/>
                <a:gd name="connsiteY21" fmla="*/ 3872 h 11617"/>
                <a:gd name="connsiteX22" fmla="*/ 0 w 53"/>
                <a:gd name="connsiteY22" fmla="*/ 2705 h 11617"/>
                <a:gd name="connsiteX23" fmla="*/ 0 w 53"/>
                <a:gd name="connsiteY23" fmla="*/ 2546 h 11617"/>
                <a:gd name="connsiteX24" fmla="*/ 0 w 53"/>
                <a:gd name="connsiteY24" fmla="*/ 2122 h 11617"/>
                <a:gd name="connsiteX25" fmla="*/ 53 w 53"/>
                <a:gd name="connsiteY25" fmla="*/ 1910 h 11617"/>
                <a:gd name="connsiteX26" fmla="*/ 53 w 53"/>
                <a:gd name="connsiteY26" fmla="*/ 1538 h 11617"/>
                <a:gd name="connsiteX27" fmla="*/ 53 w 53"/>
                <a:gd name="connsiteY27" fmla="*/ 1326 h 11617"/>
                <a:gd name="connsiteX28" fmla="*/ 53 w 53"/>
                <a:gd name="connsiteY28" fmla="*/ 159 h 11617"/>
                <a:gd name="connsiteX29" fmla="*/ 53 w 53"/>
                <a:gd name="connsiteY29" fmla="*/ 53 h 11617"/>
                <a:gd name="connsiteX30" fmla="*/ 53 w 53"/>
                <a:gd name="connsiteY30" fmla="*/ 0 h 11617"/>
                <a:gd name="connsiteX31" fmla="*/ 53 w 53"/>
                <a:gd name="connsiteY31" fmla="*/ 11617 h 11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3" h="11617">
                  <a:moveTo>
                    <a:pt x="53" y="11617"/>
                  </a:moveTo>
                  <a:cubicBezTo>
                    <a:pt x="53" y="11564"/>
                    <a:pt x="53" y="11564"/>
                    <a:pt x="53" y="11564"/>
                  </a:cubicBezTo>
                  <a:cubicBezTo>
                    <a:pt x="53" y="11511"/>
                    <a:pt x="53" y="11458"/>
                    <a:pt x="53" y="11405"/>
                  </a:cubicBezTo>
                  <a:cubicBezTo>
                    <a:pt x="53" y="10981"/>
                    <a:pt x="53" y="10610"/>
                    <a:pt x="53" y="10238"/>
                  </a:cubicBezTo>
                  <a:cubicBezTo>
                    <a:pt x="53" y="10185"/>
                    <a:pt x="53" y="10132"/>
                    <a:pt x="53" y="10079"/>
                  </a:cubicBezTo>
                  <a:cubicBezTo>
                    <a:pt x="53" y="9920"/>
                    <a:pt x="53" y="9814"/>
                    <a:pt x="53" y="9655"/>
                  </a:cubicBezTo>
                  <a:cubicBezTo>
                    <a:pt x="0" y="9602"/>
                    <a:pt x="0" y="9549"/>
                    <a:pt x="0" y="9442"/>
                  </a:cubicBezTo>
                  <a:cubicBezTo>
                    <a:pt x="0" y="9336"/>
                    <a:pt x="0" y="9177"/>
                    <a:pt x="0" y="9071"/>
                  </a:cubicBezTo>
                  <a:cubicBezTo>
                    <a:pt x="0" y="9018"/>
                    <a:pt x="0" y="8965"/>
                    <a:pt x="0" y="8912"/>
                  </a:cubicBezTo>
                  <a:cubicBezTo>
                    <a:pt x="0" y="8488"/>
                    <a:pt x="0" y="8116"/>
                    <a:pt x="0" y="7745"/>
                  </a:cubicBezTo>
                  <a:cubicBezTo>
                    <a:pt x="0" y="7692"/>
                    <a:pt x="0" y="7586"/>
                    <a:pt x="0" y="7533"/>
                  </a:cubicBezTo>
                  <a:cubicBezTo>
                    <a:pt x="0" y="7427"/>
                    <a:pt x="0" y="7268"/>
                    <a:pt x="0" y="7161"/>
                  </a:cubicBezTo>
                  <a:cubicBezTo>
                    <a:pt x="0" y="7055"/>
                    <a:pt x="0" y="7002"/>
                    <a:pt x="0" y="6949"/>
                  </a:cubicBezTo>
                  <a:cubicBezTo>
                    <a:pt x="0" y="6843"/>
                    <a:pt x="0" y="6684"/>
                    <a:pt x="0" y="6525"/>
                  </a:cubicBezTo>
                  <a:cubicBezTo>
                    <a:pt x="0" y="6472"/>
                    <a:pt x="0" y="6419"/>
                    <a:pt x="0" y="6366"/>
                  </a:cubicBezTo>
                  <a:cubicBezTo>
                    <a:pt x="0" y="6154"/>
                    <a:pt x="0" y="5994"/>
                    <a:pt x="0" y="5782"/>
                  </a:cubicBezTo>
                  <a:cubicBezTo>
                    <a:pt x="0" y="5623"/>
                    <a:pt x="0" y="5411"/>
                    <a:pt x="0" y="5199"/>
                  </a:cubicBezTo>
                  <a:cubicBezTo>
                    <a:pt x="0" y="5146"/>
                    <a:pt x="0" y="5093"/>
                    <a:pt x="0" y="5040"/>
                  </a:cubicBezTo>
                  <a:cubicBezTo>
                    <a:pt x="0" y="4880"/>
                    <a:pt x="0" y="4774"/>
                    <a:pt x="0" y="4615"/>
                  </a:cubicBezTo>
                  <a:cubicBezTo>
                    <a:pt x="0" y="4562"/>
                    <a:pt x="0" y="4509"/>
                    <a:pt x="0" y="4456"/>
                  </a:cubicBezTo>
                  <a:cubicBezTo>
                    <a:pt x="0" y="4297"/>
                    <a:pt x="0" y="4138"/>
                    <a:pt x="0" y="4032"/>
                  </a:cubicBezTo>
                  <a:cubicBezTo>
                    <a:pt x="0" y="3979"/>
                    <a:pt x="0" y="3926"/>
                    <a:pt x="0" y="3872"/>
                  </a:cubicBezTo>
                  <a:cubicBezTo>
                    <a:pt x="0" y="3448"/>
                    <a:pt x="0" y="3077"/>
                    <a:pt x="0" y="2705"/>
                  </a:cubicBezTo>
                  <a:cubicBezTo>
                    <a:pt x="0" y="2652"/>
                    <a:pt x="0" y="2599"/>
                    <a:pt x="0" y="2546"/>
                  </a:cubicBezTo>
                  <a:cubicBezTo>
                    <a:pt x="0" y="2387"/>
                    <a:pt x="0" y="2281"/>
                    <a:pt x="0" y="2122"/>
                  </a:cubicBezTo>
                  <a:cubicBezTo>
                    <a:pt x="0" y="2069"/>
                    <a:pt x="0" y="1963"/>
                    <a:pt x="53" y="1910"/>
                  </a:cubicBezTo>
                  <a:cubicBezTo>
                    <a:pt x="53" y="1804"/>
                    <a:pt x="53" y="1644"/>
                    <a:pt x="53" y="1538"/>
                  </a:cubicBezTo>
                  <a:cubicBezTo>
                    <a:pt x="53" y="1432"/>
                    <a:pt x="53" y="1379"/>
                    <a:pt x="53" y="1326"/>
                  </a:cubicBezTo>
                  <a:cubicBezTo>
                    <a:pt x="53" y="955"/>
                    <a:pt x="53" y="584"/>
                    <a:pt x="53" y="159"/>
                  </a:cubicBezTo>
                  <a:cubicBezTo>
                    <a:pt x="53" y="159"/>
                    <a:pt x="53" y="106"/>
                    <a:pt x="53" y="53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53" y="11617"/>
                  </a:ln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CF6CFD44-198B-DCF5-6A8B-0B512AA70B79}"/>
                </a:ext>
              </a:extLst>
            </p:cNvPr>
            <p:cNvSpPr/>
            <p:nvPr/>
          </p:nvSpPr>
          <p:spPr>
            <a:xfrm>
              <a:off x="2656229" y="5758385"/>
              <a:ext cx="155551" cy="155482"/>
            </a:xfrm>
            <a:custGeom>
              <a:avLst/>
              <a:gdLst>
                <a:gd name="connsiteX0" fmla="*/ 155552 w 155551"/>
                <a:gd name="connsiteY0" fmla="*/ 155483 h 155482"/>
                <a:gd name="connsiteX1" fmla="*/ 0 w 155551"/>
                <a:gd name="connsiteY1" fmla="*/ 155483 h 155482"/>
                <a:gd name="connsiteX2" fmla="*/ 0 w 155551"/>
                <a:gd name="connsiteY2" fmla="*/ 0 h 155482"/>
                <a:gd name="connsiteX3" fmla="*/ 155552 w 155551"/>
                <a:gd name="connsiteY3" fmla="*/ 0 h 155482"/>
                <a:gd name="connsiteX4" fmla="*/ 155552 w 155551"/>
                <a:gd name="connsiteY4" fmla="*/ 155483 h 1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51" h="155482">
                  <a:moveTo>
                    <a:pt x="155552" y="155483"/>
                  </a:moveTo>
                  <a:lnTo>
                    <a:pt x="0" y="155483"/>
                  </a:lnTo>
                  <a:lnTo>
                    <a:pt x="0" y="0"/>
                  </a:lnTo>
                  <a:lnTo>
                    <a:pt x="155552" y="0"/>
                  </a:lnTo>
                  <a:lnTo>
                    <a:pt x="155552" y="155483"/>
                  </a:lnTo>
                </a:path>
              </a:pathLst>
            </a:custGeom>
            <a:solidFill>
              <a:srgbClr val="2B799C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B0B6411-8997-6061-DAC4-7BCC24C08636}"/>
                </a:ext>
              </a:extLst>
            </p:cNvPr>
            <p:cNvSpPr/>
            <p:nvPr/>
          </p:nvSpPr>
          <p:spPr>
            <a:xfrm>
              <a:off x="2500731" y="4514683"/>
              <a:ext cx="311050" cy="306986"/>
            </a:xfrm>
            <a:custGeom>
              <a:avLst/>
              <a:gdLst>
                <a:gd name="connsiteX0" fmla="*/ 0 w 311050"/>
                <a:gd name="connsiteY0" fmla="*/ 306987 h 306986"/>
                <a:gd name="connsiteX1" fmla="*/ 0 w 311050"/>
                <a:gd name="connsiteY1" fmla="*/ 155483 h 306986"/>
                <a:gd name="connsiteX2" fmla="*/ 155498 w 311050"/>
                <a:gd name="connsiteY2" fmla="*/ 0 h 306986"/>
                <a:gd name="connsiteX3" fmla="*/ 311050 w 311050"/>
                <a:gd name="connsiteY3" fmla="*/ 0 h 306986"/>
                <a:gd name="connsiteX4" fmla="*/ 155498 w 311050"/>
                <a:gd name="connsiteY4" fmla="*/ 155483 h 306986"/>
                <a:gd name="connsiteX5" fmla="*/ 155445 w 311050"/>
                <a:gd name="connsiteY5" fmla="*/ 155483 h 306986"/>
                <a:gd name="connsiteX6" fmla="*/ 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0" y="306987"/>
                  </a:moveTo>
                  <a:lnTo>
                    <a:pt x="0" y="155483"/>
                  </a:lnTo>
                  <a:cubicBezTo>
                    <a:pt x="0" y="69599"/>
                    <a:pt x="69629" y="0"/>
                    <a:pt x="155498" y="0"/>
                  </a:cubicBezTo>
                  <a:lnTo>
                    <a:pt x="311050" y="0"/>
                  </a:lnTo>
                  <a:cubicBezTo>
                    <a:pt x="225128" y="0"/>
                    <a:pt x="155498" y="69599"/>
                    <a:pt x="155498" y="155483"/>
                  </a:cubicBezTo>
                  <a:lnTo>
                    <a:pt x="155445" y="155483"/>
                  </a:lnTo>
                  <a:cubicBezTo>
                    <a:pt x="70850" y="155483"/>
                    <a:pt x="2070" y="222959"/>
                    <a:pt x="0" y="306987"/>
                  </a:cubicBezTo>
                </a:path>
              </a:pathLst>
            </a:custGeom>
            <a:solidFill>
              <a:srgbClr val="FBC342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F5ACB9-0C39-3225-FED1-7DC2767B3C90}"/>
                </a:ext>
              </a:extLst>
            </p:cNvPr>
            <p:cNvSpPr/>
            <p:nvPr/>
          </p:nvSpPr>
          <p:spPr>
            <a:xfrm>
              <a:off x="2500731" y="5451398"/>
              <a:ext cx="311050" cy="306986"/>
            </a:xfrm>
            <a:custGeom>
              <a:avLst/>
              <a:gdLst>
                <a:gd name="connsiteX0" fmla="*/ 311050 w 311050"/>
                <a:gd name="connsiteY0" fmla="*/ 306987 h 306986"/>
                <a:gd name="connsiteX1" fmla="*/ 155498 w 311050"/>
                <a:gd name="connsiteY1" fmla="*/ 306987 h 306986"/>
                <a:gd name="connsiteX2" fmla="*/ 0 w 311050"/>
                <a:gd name="connsiteY2" fmla="*/ 151504 h 306986"/>
                <a:gd name="connsiteX3" fmla="*/ 0 w 311050"/>
                <a:gd name="connsiteY3" fmla="*/ 0 h 306986"/>
                <a:gd name="connsiteX4" fmla="*/ 155445 w 311050"/>
                <a:gd name="connsiteY4" fmla="*/ 151504 h 306986"/>
                <a:gd name="connsiteX5" fmla="*/ 155498 w 311050"/>
                <a:gd name="connsiteY5" fmla="*/ 151504 h 306986"/>
                <a:gd name="connsiteX6" fmla="*/ 311050 w 311050"/>
                <a:gd name="connsiteY6" fmla="*/ 306987 h 30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1050" h="306986">
                  <a:moveTo>
                    <a:pt x="311050" y="306987"/>
                  </a:moveTo>
                  <a:lnTo>
                    <a:pt x="155498" y="306987"/>
                  </a:lnTo>
                  <a:cubicBezTo>
                    <a:pt x="69629" y="306987"/>
                    <a:pt x="0" y="237388"/>
                    <a:pt x="0" y="151504"/>
                  </a:cubicBezTo>
                  <a:lnTo>
                    <a:pt x="0" y="0"/>
                  </a:lnTo>
                  <a:cubicBezTo>
                    <a:pt x="2070" y="84027"/>
                    <a:pt x="70850" y="151504"/>
                    <a:pt x="155445" y="151504"/>
                  </a:cubicBezTo>
                  <a:lnTo>
                    <a:pt x="155498" y="151504"/>
                  </a:lnTo>
                  <a:cubicBezTo>
                    <a:pt x="155498" y="237388"/>
                    <a:pt x="225128" y="306987"/>
                    <a:pt x="311050" y="306987"/>
                  </a:cubicBezTo>
                </a:path>
              </a:pathLst>
            </a:custGeom>
            <a:solidFill>
              <a:srgbClr val="DFAD3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BB6BD73-FF7A-2FDB-FE85-CD312DE2AD69}"/>
                </a:ext>
              </a:extLst>
            </p:cNvPr>
            <p:cNvSpPr/>
            <p:nvPr/>
          </p:nvSpPr>
          <p:spPr>
            <a:xfrm>
              <a:off x="2500624" y="4670165"/>
              <a:ext cx="155604" cy="932736"/>
            </a:xfrm>
            <a:custGeom>
              <a:avLst/>
              <a:gdLst>
                <a:gd name="connsiteX0" fmla="*/ 155605 w 155604"/>
                <a:gd name="connsiteY0" fmla="*/ 932737 h 932736"/>
                <a:gd name="connsiteX1" fmla="*/ 155552 w 155604"/>
                <a:gd name="connsiteY1" fmla="*/ 932737 h 932736"/>
                <a:gd name="connsiteX2" fmla="*/ 106 w 155604"/>
                <a:gd name="connsiteY2" fmla="*/ 781233 h 932736"/>
                <a:gd name="connsiteX3" fmla="*/ 106 w 155604"/>
                <a:gd name="connsiteY3" fmla="*/ 777307 h 932736"/>
                <a:gd name="connsiteX4" fmla="*/ 155605 w 155604"/>
                <a:gd name="connsiteY4" fmla="*/ 777307 h 932736"/>
                <a:gd name="connsiteX5" fmla="*/ 155605 w 155604"/>
                <a:gd name="connsiteY5" fmla="*/ 932737 h 932736"/>
                <a:gd name="connsiteX6" fmla="*/ 155605 w 155604"/>
                <a:gd name="connsiteY6" fmla="*/ 155430 h 932736"/>
                <a:gd name="connsiteX7" fmla="*/ 0 w 155604"/>
                <a:gd name="connsiteY7" fmla="*/ 155430 h 932736"/>
                <a:gd name="connsiteX8" fmla="*/ 106 w 155604"/>
                <a:gd name="connsiteY8" fmla="*/ 151504 h 932736"/>
                <a:gd name="connsiteX9" fmla="*/ 155552 w 155604"/>
                <a:gd name="connsiteY9" fmla="*/ 0 h 932736"/>
                <a:gd name="connsiteX10" fmla="*/ 155605 w 155604"/>
                <a:gd name="connsiteY10" fmla="*/ 0 h 932736"/>
                <a:gd name="connsiteX11" fmla="*/ 155605 w 155604"/>
                <a:gd name="connsiteY11" fmla="*/ 155430 h 93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5604" h="932736">
                  <a:moveTo>
                    <a:pt x="155605" y="932737"/>
                  </a:moveTo>
                  <a:lnTo>
                    <a:pt x="155552" y="932737"/>
                  </a:lnTo>
                  <a:cubicBezTo>
                    <a:pt x="70956" y="932737"/>
                    <a:pt x="2176" y="865260"/>
                    <a:pt x="106" y="781233"/>
                  </a:cubicBezTo>
                  <a:lnTo>
                    <a:pt x="106" y="777307"/>
                  </a:lnTo>
                  <a:lnTo>
                    <a:pt x="155605" y="777307"/>
                  </a:lnTo>
                  <a:lnTo>
                    <a:pt x="155605" y="932737"/>
                  </a:lnTo>
                  <a:moveTo>
                    <a:pt x="155605" y="155430"/>
                  </a:moveTo>
                  <a:lnTo>
                    <a:pt x="0" y="155430"/>
                  </a:lnTo>
                  <a:lnTo>
                    <a:pt x="106" y="151504"/>
                  </a:lnTo>
                  <a:cubicBezTo>
                    <a:pt x="2176" y="67477"/>
                    <a:pt x="70956" y="0"/>
                    <a:pt x="155552" y="0"/>
                  </a:cubicBezTo>
                  <a:lnTo>
                    <a:pt x="155605" y="0"/>
                  </a:lnTo>
                  <a:lnTo>
                    <a:pt x="155605" y="155430"/>
                  </a:lnTo>
                </a:path>
              </a:pathLst>
            </a:custGeom>
            <a:solidFill>
              <a:srgbClr val="3087AD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96F8FA4-D657-C537-98B6-E3BE76E701A3}"/>
                </a:ext>
              </a:extLst>
            </p:cNvPr>
            <p:cNvSpPr/>
            <p:nvPr/>
          </p:nvSpPr>
          <p:spPr>
            <a:xfrm>
              <a:off x="2500624" y="4825595"/>
              <a:ext cx="155604" cy="310063"/>
            </a:xfrm>
            <a:custGeom>
              <a:avLst/>
              <a:gdLst>
                <a:gd name="connsiteX0" fmla="*/ 155605 w 155604"/>
                <a:gd name="connsiteY0" fmla="*/ 310064 h 310063"/>
                <a:gd name="connsiteX1" fmla="*/ 0 w 155604"/>
                <a:gd name="connsiteY1" fmla="*/ 310064 h 310063"/>
                <a:gd name="connsiteX2" fmla="*/ 106 w 155604"/>
                <a:gd name="connsiteY2" fmla="*/ 0 h 310063"/>
                <a:gd name="connsiteX3" fmla="*/ 155605 w 155604"/>
                <a:gd name="connsiteY3" fmla="*/ 0 h 310063"/>
                <a:gd name="connsiteX4" fmla="*/ 155605 w 155604"/>
                <a:gd name="connsiteY4" fmla="*/ 310064 h 310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0063">
                  <a:moveTo>
                    <a:pt x="155605" y="310064"/>
                  </a:moveTo>
                  <a:lnTo>
                    <a:pt x="0" y="31006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0064"/>
                  </a:lnTo>
                </a:path>
              </a:pathLst>
            </a:custGeom>
            <a:solidFill>
              <a:srgbClr val="FDE27B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FB5FC237-2170-6DC6-F536-EE5339643969}"/>
                </a:ext>
              </a:extLst>
            </p:cNvPr>
            <p:cNvSpPr/>
            <p:nvPr/>
          </p:nvSpPr>
          <p:spPr>
            <a:xfrm>
              <a:off x="2500624" y="5135659"/>
              <a:ext cx="155604" cy="311814"/>
            </a:xfrm>
            <a:custGeom>
              <a:avLst/>
              <a:gdLst>
                <a:gd name="connsiteX0" fmla="*/ 155605 w 155604"/>
                <a:gd name="connsiteY0" fmla="*/ 311814 h 311814"/>
                <a:gd name="connsiteX1" fmla="*/ 0 w 155604"/>
                <a:gd name="connsiteY1" fmla="*/ 311814 h 311814"/>
                <a:gd name="connsiteX2" fmla="*/ 106 w 155604"/>
                <a:gd name="connsiteY2" fmla="*/ 0 h 311814"/>
                <a:gd name="connsiteX3" fmla="*/ 155605 w 155604"/>
                <a:gd name="connsiteY3" fmla="*/ 0 h 311814"/>
                <a:gd name="connsiteX4" fmla="*/ 155605 w 155604"/>
                <a:gd name="connsiteY4" fmla="*/ 311814 h 31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604" h="311814">
                  <a:moveTo>
                    <a:pt x="155605" y="311814"/>
                  </a:moveTo>
                  <a:lnTo>
                    <a:pt x="0" y="311814"/>
                  </a:lnTo>
                  <a:lnTo>
                    <a:pt x="106" y="0"/>
                  </a:lnTo>
                  <a:lnTo>
                    <a:pt x="155605" y="0"/>
                  </a:lnTo>
                  <a:lnTo>
                    <a:pt x="155605" y="311814"/>
                  </a:lnTo>
                </a:path>
              </a:pathLst>
            </a:custGeom>
            <a:solidFill>
              <a:srgbClr val="E1C96E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7A99EAE-DCC3-4319-12FE-6F6693CEB213}"/>
                </a:ext>
              </a:extLst>
            </p:cNvPr>
            <p:cNvSpPr/>
            <p:nvPr/>
          </p:nvSpPr>
          <p:spPr>
            <a:xfrm>
              <a:off x="30447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01" y="15967"/>
                    <a:pt x="28818" y="2599"/>
                  </a:cubicBezTo>
                  <a:cubicBezTo>
                    <a:pt x="101101" y="15967"/>
                    <a:pt x="155870" y="79306"/>
                    <a:pt x="155870" y="155430"/>
                  </a:cubicBezTo>
                  <a:moveTo>
                    <a:pt x="0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0" y="0"/>
                  </a:cubicBez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8EF29F-3513-4217-4C03-999E0D4431D6}"/>
                </a:ext>
              </a:extLst>
            </p:cNvPr>
            <p:cNvSpPr/>
            <p:nvPr/>
          </p:nvSpPr>
          <p:spPr>
            <a:xfrm>
              <a:off x="30450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358655 h 358655"/>
                <a:gd name="connsiteX5" fmla="*/ 77749 w 77749"/>
                <a:gd name="connsiteY5" fmla="*/ 276590 h 358655"/>
                <a:gd name="connsiteX6" fmla="*/ 0 w 77749"/>
                <a:gd name="connsiteY6" fmla="*/ 276590 h 358655"/>
                <a:gd name="connsiteX7" fmla="*/ 0 w 77749"/>
                <a:gd name="connsiteY7" fmla="*/ 236274 h 358655"/>
                <a:gd name="connsiteX8" fmla="*/ 77749 w 77749"/>
                <a:gd name="connsiteY8" fmla="*/ 236274 h 358655"/>
                <a:gd name="connsiteX9" fmla="*/ 77749 w 77749"/>
                <a:gd name="connsiteY9" fmla="*/ 276590 h 358655"/>
                <a:gd name="connsiteX10" fmla="*/ 77749 w 77749"/>
                <a:gd name="connsiteY10" fmla="*/ 209114 h 358655"/>
                <a:gd name="connsiteX11" fmla="*/ 0 w 77749"/>
                <a:gd name="connsiteY11" fmla="*/ 209114 h 358655"/>
                <a:gd name="connsiteX12" fmla="*/ 0 w 77749"/>
                <a:gd name="connsiteY12" fmla="*/ 168798 h 358655"/>
                <a:gd name="connsiteX13" fmla="*/ 77749 w 77749"/>
                <a:gd name="connsiteY13" fmla="*/ 168798 h 358655"/>
                <a:gd name="connsiteX14" fmla="*/ 77749 w 77749"/>
                <a:gd name="connsiteY14" fmla="*/ 209114 h 358655"/>
                <a:gd name="connsiteX15" fmla="*/ 77749 w 77749"/>
                <a:gd name="connsiteY15" fmla="*/ 141637 h 358655"/>
                <a:gd name="connsiteX16" fmla="*/ 0 w 77749"/>
                <a:gd name="connsiteY16" fmla="*/ 141637 h 358655"/>
                <a:gd name="connsiteX17" fmla="*/ 0 w 77749"/>
                <a:gd name="connsiteY17" fmla="*/ 75593 h 358655"/>
                <a:gd name="connsiteX18" fmla="*/ 77749 w 77749"/>
                <a:gd name="connsiteY18" fmla="*/ 0 h 358655"/>
                <a:gd name="connsiteX19" fmla="*/ 77749 w 77749"/>
                <a:gd name="connsiteY19" fmla="*/ 141637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358655"/>
                  </a:lnTo>
                  <a:moveTo>
                    <a:pt x="77749" y="276590"/>
                  </a:move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76590"/>
                  </a:lnTo>
                  <a:moveTo>
                    <a:pt x="77749" y="209114"/>
                  </a:move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209114"/>
                  </a:lnTo>
                  <a:moveTo>
                    <a:pt x="77749" y="141637"/>
                  </a:move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141637"/>
                  </a:ln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2B66025-105C-647C-7A6A-678DA601CDAB}"/>
                </a:ext>
              </a:extLst>
            </p:cNvPr>
            <p:cNvSpPr/>
            <p:nvPr/>
          </p:nvSpPr>
          <p:spPr>
            <a:xfrm>
              <a:off x="30450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876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8450440-6480-F57B-B239-10F129C4CE47}"/>
                </a:ext>
              </a:extLst>
            </p:cNvPr>
            <p:cNvSpPr/>
            <p:nvPr/>
          </p:nvSpPr>
          <p:spPr>
            <a:xfrm>
              <a:off x="30061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848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38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cubicBezTo>
                    <a:pt x="38583" y="0"/>
                    <a:pt x="38583" y="0"/>
                    <a:pt x="38583" y="0"/>
                  </a:cubicBezTo>
                  <a:cubicBezTo>
                    <a:pt x="38689" y="0"/>
                    <a:pt x="38795" y="0"/>
                    <a:pt x="38848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30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777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C62140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EC4F0043-F923-1D22-9B7A-69E583A7C259}"/>
                </a:ext>
              </a:extLst>
            </p:cNvPr>
            <p:cNvSpPr/>
            <p:nvPr/>
          </p:nvSpPr>
          <p:spPr>
            <a:xfrm>
              <a:off x="30450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D83914A-9A74-F285-989E-476A01416136}"/>
                </a:ext>
              </a:extLst>
            </p:cNvPr>
            <p:cNvSpPr/>
            <p:nvPr/>
          </p:nvSpPr>
          <p:spPr>
            <a:xfrm>
              <a:off x="30450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BAE02AC-789E-83DB-4875-064234FB584C}"/>
                </a:ext>
              </a:extLst>
            </p:cNvPr>
            <p:cNvSpPr/>
            <p:nvPr/>
          </p:nvSpPr>
          <p:spPr>
            <a:xfrm>
              <a:off x="30450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527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47A3C0C-6CF0-B029-8270-BFF54A452AC7}"/>
                </a:ext>
              </a:extLst>
            </p:cNvPr>
            <p:cNvSpPr/>
            <p:nvPr/>
          </p:nvSpPr>
          <p:spPr>
            <a:xfrm>
              <a:off x="3666810" y="7002087"/>
              <a:ext cx="155869" cy="310912"/>
            </a:xfrm>
            <a:custGeom>
              <a:avLst/>
              <a:gdLst>
                <a:gd name="connsiteX0" fmla="*/ 78121 w 155869"/>
                <a:gd name="connsiteY0" fmla="*/ 310912 h 310912"/>
                <a:gd name="connsiteX1" fmla="*/ 78121 w 155869"/>
                <a:gd name="connsiteY1" fmla="*/ 290118 h 310912"/>
                <a:gd name="connsiteX2" fmla="*/ 78121 w 155869"/>
                <a:gd name="connsiteY2" fmla="*/ 310912 h 310912"/>
                <a:gd name="connsiteX3" fmla="*/ 155870 w 155869"/>
                <a:gd name="connsiteY3" fmla="*/ 157127 h 310912"/>
                <a:gd name="connsiteX4" fmla="*/ 155870 w 155869"/>
                <a:gd name="connsiteY4" fmla="*/ 157127 h 310912"/>
                <a:gd name="connsiteX5" fmla="*/ 155870 w 155869"/>
                <a:gd name="connsiteY5" fmla="*/ 156809 h 310912"/>
                <a:gd name="connsiteX6" fmla="*/ 155870 w 155869"/>
                <a:gd name="connsiteY6" fmla="*/ 156756 h 310912"/>
                <a:gd name="connsiteX7" fmla="*/ 155870 w 155869"/>
                <a:gd name="connsiteY7" fmla="*/ 156809 h 310912"/>
                <a:gd name="connsiteX8" fmla="*/ 155870 w 155869"/>
                <a:gd name="connsiteY8" fmla="*/ 156119 h 310912"/>
                <a:gd name="connsiteX9" fmla="*/ 155870 w 155869"/>
                <a:gd name="connsiteY9" fmla="*/ 156066 h 310912"/>
                <a:gd name="connsiteX10" fmla="*/ 155870 w 155869"/>
                <a:gd name="connsiteY10" fmla="*/ 156119 h 310912"/>
                <a:gd name="connsiteX11" fmla="*/ 155870 w 155869"/>
                <a:gd name="connsiteY11" fmla="*/ 155854 h 310912"/>
                <a:gd name="connsiteX12" fmla="*/ 155870 w 155869"/>
                <a:gd name="connsiteY12" fmla="*/ 155748 h 310912"/>
                <a:gd name="connsiteX13" fmla="*/ 155870 w 155869"/>
                <a:gd name="connsiteY13" fmla="*/ 155854 h 310912"/>
                <a:gd name="connsiteX14" fmla="*/ 155870 w 155869"/>
                <a:gd name="connsiteY14" fmla="*/ 155430 h 310912"/>
                <a:gd name="connsiteX15" fmla="*/ 28818 w 155869"/>
                <a:gd name="connsiteY15" fmla="*/ 2599 h 310912"/>
                <a:gd name="connsiteX16" fmla="*/ 155870 w 155869"/>
                <a:gd name="connsiteY16" fmla="*/ 155430 h 310912"/>
                <a:gd name="connsiteX17" fmla="*/ 0 w 155869"/>
                <a:gd name="connsiteY17" fmla="*/ 0 h 310912"/>
                <a:gd name="connsiteX18" fmla="*/ 53 w 155869"/>
                <a:gd name="connsiteY18" fmla="*/ 0 h 310912"/>
                <a:gd name="connsiteX19" fmla="*/ 0 w 155869"/>
                <a:gd name="connsiteY19" fmla="*/ 0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869" h="310912">
                  <a:moveTo>
                    <a:pt x="78121" y="310912"/>
                  </a:moveTo>
                  <a:lnTo>
                    <a:pt x="78121" y="290118"/>
                  </a:lnTo>
                  <a:lnTo>
                    <a:pt x="78121" y="310912"/>
                  </a:lnTo>
                  <a:moveTo>
                    <a:pt x="155870" y="157127"/>
                  </a:moveTo>
                  <a:lnTo>
                    <a:pt x="155870" y="157127"/>
                  </a:lnTo>
                  <a:moveTo>
                    <a:pt x="155870" y="156809"/>
                  </a:moveTo>
                  <a:cubicBezTo>
                    <a:pt x="155870" y="156809"/>
                    <a:pt x="155870" y="156809"/>
                    <a:pt x="155870" y="156756"/>
                  </a:cubicBezTo>
                  <a:cubicBezTo>
                    <a:pt x="155870" y="156756"/>
                    <a:pt x="155870" y="156809"/>
                    <a:pt x="155870" y="156809"/>
                  </a:cubicBezTo>
                  <a:moveTo>
                    <a:pt x="155870" y="156119"/>
                  </a:moveTo>
                  <a:cubicBezTo>
                    <a:pt x="155870" y="156119"/>
                    <a:pt x="155870" y="156119"/>
                    <a:pt x="155870" y="156066"/>
                  </a:cubicBezTo>
                  <a:cubicBezTo>
                    <a:pt x="155870" y="156066"/>
                    <a:pt x="155870" y="156119"/>
                    <a:pt x="155870" y="156119"/>
                  </a:cubicBezTo>
                  <a:moveTo>
                    <a:pt x="155870" y="155854"/>
                  </a:moveTo>
                  <a:cubicBezTo>
                    <a:pt x="155870" y="155801"/>
                    <a:pt x="155870" y="155748"/>
                    <a:pt x="155870" y="155748"/>
                  </a:cubicBezTo>
                  <a:cubicBezTo>
                    <a:pt x="155870" y="155748"/>
                    <a:pt x="155870" y="155801"/>
                    <a:pt x="155870" y="155854"/>
                  </a:cubicBezTo>
                  <a:moveTo>
                    <a:pt x="155870" y="155430"/>
                  </a:moveTo>
                  <a:cubicBezTo>
                    <a:pt x="155870" y="79306"/>
                    <a:pt x="101154" y="15967"/>
                    <a:pt x="28818" y="2599"/>
                  </a:cubicBezTo>
                  <a:cubicBezTo>
                    <a:pt x="101154" y="15967"/>
                    <a:pt x="155870" y="79306"/>
                    <a:pt x="155870" y="155430"/>
                  </a:cubicBezTo>
                  <a:moveTo>
                    <a:pt x="0" y="0"/>
                  </a:move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solidFill>
              <a:srgbClr val="0B456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E5952BE-F5ED-E851-C21F-FF945B349369}"/>
                </a:ext>
              </a:extLst>
            </p:cNvPr>
            <p:cNvSpPr/>
            <p:nvPr/>
          </p:nvSpPr>
          <p:spPr>
            <a:xfrm>
              <a:off x="3667181" y="7421694"/>
              <a:ext cx="77749" cy="358655"/>
            </a:xfrm>
            <a:custGeom>
              <a:avLst/>
              <a:gdLst>
                <a:gd name="connsiteX0" fmla="*/ 77749 w 77749"/>
                <a:gd name="connsiteY0" fmla="*/ 358655 h 358655"/>
                <a:gd name="connsiteX1" fmla="*/ 0 w 77749"/>
                <a:gd name="connsiteY1" fmla="*/ 358655 h 358655"/>
                <a:gd name="connsiteX2" fmla="*/ 0 w 77749"/>
                <a:gd name="connsiteY2" fmla="*/ 303751 h 358655"/>
                <a:gd name="connsiteX3" fmla="*/ 77749 w 77749"/>
                <a:gd name="connsiteY3" fmla="*/ 303751 h 358655"/>
                <a:gd name="connsiteX4" fmla="*/ 77749 w 77749"/>
                <a:gd name="connsiteY4" fmla="*/ 276590 h 358655"/>
                <a:gd name="connsiteX5" fmla="*/ 0 w 77749"/>
                <a:gd name="connsiteY5" fmla="*/ 276590 h 358655"/>
                <a:gd name="connsiteX6" fmla="*/ 0 w 77749"/>
                <a:gd name="connsiteY6" fmla="*/ 236274 h 358655"/>
                <a:gd name="connsiteX7" fmla="*/ 77749 w 77749"/>
                <a:gd name="connsiteY7" fmla="*/ 236274 h 358655"/>
                <a:gd name="connsiteX8" fmla="*/ 77749 w 77749"/>
                <a:gd name="connsiteY8" fmla="*/ 209114 h 358655"/>
                <a:gd name="connsiteX9" fmla="*/ 0 w 77749"/>
                <a:gd name="connsiteY9" fmla="*/ 209114 h 358655"/>
                <a:gd name="connsiteX10" fmla="*/ 0 w 77749"/>
                <a:gd name="connsiteY10" fmla="*/ 168798 h 358655"/>
                <a:gd name="connsiteX11" fmla="*/ 77749 w 77749"/>
                <a:gd name="connsiteY11" fmla="*/ 168798 h 358655"/>
                <a:gd name="connsiteX12" fmla="*/ 77749 w 77749"/>
                <a:gd name="connsiteY12" fmla="*/ 141637 h 358655"/>
                <a:gd name="connsiteX13" fmla="*/ 0 w 77749"/>
                <a:gd name="connsiteY13" fmla="*/ 141637 h 358655"/>
                <a:gd name="connsiteX14" fmla="*/ 0 w 77749"/>
                <a:gd name="connsiteY14" fmla="*/ 75593 h 358655"/>
                <a:gd name="connsiteX15" fmla="*/ 77749 w 77749"/>
                <a:gd name="connsiteY15" fmla="*/ 0 h 358655"/>
                <a:gd name="connsiteX16" fmla="*/ 77749 w 77749"/>
                <a:gd name="connsiteY16" fmla="*/ 358655 h 35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749" h="358655">
                  <a:moveTo>
                    <a:pt x="77749" y="358655"/>
                  </a:moveTo>
                  <a:lnTo>
                    <a:pt x="0" y="358655"/>
                  </a:lnTo>
                  <a:lnTo>
                    <a:pt x="0" y="303751"/>
                  </a:lnTo>
                  <a:lnTo>
                    <a:pt x="77749" y="303751"/>
                  </a:lnTo>
                  <a:lnTo>
                    <a:pt x="77749" y="276590"/>
                  </a:lnTo>
                  <a:lnTo>
                    <a:pt x="0" y="276590"/>
                  </a:lnTo>
                  <a:lnTo>
                    <a:pt x="0" y="236274"/>
                  </a:lnTo>
                  <a:lnTo>
                    <a:pt x="77749" y="236274"/>
                  </a:lnTo>
                  <a:lnTo>
                    <a:pt x="77749" y="209114"/>
                  </a:lnTo>
                  <a:lnTo>
                    <a:pt x="0" y="209114"/>
                  </a:lnTo>
                  <a:lnTo>
                    <a:pt x="0" y="168798"/>
                  </a:lnTo>
                  <a:lnTo>
                    <a:pt x="77749" y="168798"/>
                  </a:lnTo>
                  <a:lnTo>
                    <a:pt x="77749" y="141637"/>
                  </a:lnTo>
                  <a:lnTo>
                    <a:pt x="0" y="141637"/>
                  </a:lnTo>
                  <a:lnTo>
                    <a:pt x="0" y="75593"/>
                  </a:lnTo>
                  <a:cubicBezTo>
                    <a:pt x="42245" y="75540"/>
                    <a:pt x="76582" y="41908"/>
                    <a:pt x="77749" y="0"/>
                  </a:cubicBezTo>
                  <a:lnTo>
                    <a:pt x="77749" y="358655"/>
                  </a:ln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1501593-3A84-56AF-3FAA-E9EC823B5C0E}"/>
                </a:ext>
              </a:extLst>
            </p:cNvPr>
            <p:cNvSpPr/>
            <p:nvPr/>
          </p:nvSpPr>
          <p:spPr>
            <a:xfrm>
              <a:off x="3667181" y="7292205"/>
              <a:ext cx="77749" cy="205082"/>
            </a:xfrm>
            <a:custGeom>
              <a:avLst/>
              <a:gdLst>
                <a:gd name="connsiteX0" fmla="*/ 0 w 77749"/>
                <a:gd name="connsiteY0" fmla="*/ 205082 h 205082"/>
                <a:gd name="connsiteX1" fmla="*/ 0 w 77749"/>
                <a:gd name="connsiteY1" fmla="*/ 127898 h 205082"/>
                <a:gd name="connsiteX2" fmla="*/ 53 w 77749"/>
                <a:gd name="connsiteY2" fmla="*/ 127314 h 205082"/>
                <a:gd name="connsiteX3" fmla="*/ 53 w 77749"/>
                <a:gd name="connsiteY3" fmla="*/ 20795 h 205082"/>
                <a:gd name="connsiteX4" fmla="*/ 77749 w 77749"/>
                <a:gd name="connsiteY4" fmla="*/ 0 h 205082"/>
                <a:gd name="connsiteX5" fmla="*/ 77749 w 77749"/>
                <a:gd name="connsiteY5" fmla="*/ 129489 h 205082"/>
                <a:gd name="connsiteX6" fmla="*/ 0 w 77749"/>
                <a:gd name="connsiteY6" fmla="*/ 205082 h 20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749" h="205082">
                  <a:moveTo>
                    <a:pt x="0" y="205082"/>
                  </a:moveTo>
                  <a:lnTo>
                    <a:pt x="0" y="127898"/>
                  </a:lnTo>
                  <a:lnTo>
                    <a:pt x="53" y="127314"/>
                  </a:lnTo>
                  <a:lnTo>
                    <a:pt x="53" y="20795"/>
                  </a:lnTo>
                  <a:cubicBezTo>
                    <a:pt x="28340" y="20795"/>
                    <a:pt x="54929" y="13209"/>
                    <a:pt x="77749" y="0"/>
                  </a:cubicBezTo>
                  <a:lnTo>
                    <a:pt x="77749" y="129489"/>
                  </a:lnTo>
                  <a:cubicBezTo>
                    <a:pt x="76582" y="171397"/>
                    <a:pt x="42245" y="205029"/>
                    <a:pt x="0" y="20508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9053DAF-5E91-732D-E5FC-B3653A5F77B0}"/>
                </a:ext>
              </a:extLst>
            </p:cNvPr>
            <p:cNvSpPr/>
            <p:nvPr/>
          </p:nvSpPr>
          <p:spPr>
            <a:xfrm>
              <a:off x="3628280" y="7002087"/>
              <a:ext cx="194399" cy="310912"/>
            </a:xfrm>
            <a:custGeom>
              <a:avLst/>
              <a:gdLst>
                <a:gd name="connsiteX0" fmla="*/ 38954 w 194399"/>
                <a:gd name="connsiteY0" fmla="*/ 310912 h 310912"/>
                <a:gd name="connsiteX1" fmla="*/ 38954 w 194399"/>
                <a:gd name="connsiteY1" fmla="*/ 289905 h 310912"/>
                <a:gd name="connsiteX2" fmla="*/ 116703 w 194399"/>
                <a:gd name="connsiteY2" fmla="*/ 155430 h 310912"/>
                <a:gd name="connsiteX3" fmla="*/ 0 w 194399"/>
                <a:gd name="connsiteY3" fmla="*/ 5093 h 310912"/>
                <a:gd name="connsiteX4" fmla="*/ 38530 w 194399"/>
                <a:gd name="connsiteY4" fmla="*/ 0 h 310912"/>
                <a:gd name="connsiteX5" fmla="*/ 38583 w 194399"/>
                <a:gd name="connsiteY5" fmla="*/ 0 h 310912"/>
                <a:gd name="connsiteX6" fmla="*/ 38901 w 194399"/>
                <a:gd name="connsiteY6" fmla="*/ 0 h 310912"/>
                <a:gd name="connsiteX7" fmla="*/ 67347 w 194399"/>
                <a:gd name="connsiteY7" fmla="*/ 2599 h 310912"/>
                <a:gd name="connsiteX8" fmla="*/ 194400 w 194399"/>
                <a:gd name="connsiteY8" fmla="*/ 155430 h 310912"/>
                <a:gd name="connsiteX9" fmla="*/ 194400 w 194399"/>
                <a:gd name="connsiteY9" fmla="*/ 155748 h 310912"/>
                <a:gd name="connsiteX10" fmla="*/ 194400 w 194399"/>
                <a:gd name="connsiteY10" fmla="*/ 155854 h 310912"/>
                <a:gd name="connsiteX11" fmla="*/ 194400 w 194399"/>
                <a:gd name="connsiteY11" fmla="*/ 156066 h 310912"/>
                <a:gd name="connsiteX12" fmla="*/ 194400 w 194399"/>
                <a:gd name="connsiteY12" fmla="*/ 156119 h 310912"/>
                <a:gd name="connsiteX13" fmla="*/ 194400 w 194399"/>
                <a:gd name="connsiteY13" fmla="*/ 156756 h 310912"/>
                <a:gd name="connsiteX14" fmla="*/ 194400 w 194399"/>
                <a:gd name="connsiteY14" fmla="*/ 156809 h 310912"/>
                <a:gd name="connsiteX15" fmla="*/ 194400 w 194399"/>
                <a:gd name="connsiteY15" fmla="*/ 157127 h 310912"/>
                <a:gd name="connsiteX16" fmla="*/ 116650 w 194399"/>
                <a:gd name="connsiteY16" fmla="*/ 289905 h 310912"/>
                <a:gd name="connsiteX17" fmla="*/ 116650 w 194399"/>
                <a:gd name="connsiteY17" fmla="*/ 290118 h 310912"/>
                <a:gd name="connsiteX18" fmla="*/ 38954 w 194399"/>
                <a:gd name="connsiteY18" fmla="*/ 310912 h 31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4399" h="310912">
                  <a:moveTo>
                    <a:pt x="38954" y="310912"/>
                  </a:moveTo>
                  <a:lnTo>
                    <a:pt x="38954" y="289905"/>
                  </a:lnTo>
                  <a:cubicBezTo>
                    <a:pt x="85391" y="263010"/>
                    <a:pt x="116703" y="212933"/>
                    <a:pt x="116703" y="155430"/>
                  </a:cubicBezTo>
                  <a:cubicBezTo>
                    <a:pt x="116703" y="83020"/>
                    <a:pt x="67082" y="22333"/>
                    <a:pt x="0" y="5093"/>
                  </a:cubicBezTo>
                  <a:cubicBezTo>
                    <a:pt x="12366" y="1910"/>
                    <a:pt x="25209" y="0"/>
                    <a:pt x="38530" y="0"/>
                  </a:cubicBezTo>
                  <a:lnTo>
                    <a:pt x="38583" y="0"/>
                  </a:lnTo>
                  <a:cubicBezTo>
                    <a:pt x="38689" y="0"/>
                    <a:pt x="38795" y="0"/>
                    <a:pt x="38901" y="0"/>
                  </a:cubicBezTo>
                  <a:cubicBezTo>
                    <a:pt x="48613" y="0"/>
                    <a:pt x="58113" y="902"/>
                    <a:pt x="67347" y="2599"/>
                  </a:cubicBezTo>
                  <a:cubicBezTo>
                    <a:pt x="139683" y="15967"/>
                    <a:pt x="194400" y="79306"/>
                    <a:pt x="194400" y="155430"/>
                  </a:cubicBezTo>
                  <a:cubicBezTo>
                    <a:pt x="194400" y="155536"/>
                    <a:pt x="194400" y="155642"/>
                    <a:pt x="194400" y="155748"/>
                  </a:cubicBezTo>
                  <a:cubicBezTo>
                    <a:pt x="194400" y="155748"/>
                    <a:pt x="194400" y="155801"/>
                    <a:pt x="194400" y="155854"/>
                  </a:cubicBezTo>
                  <a:cubicBezTo>
                    <a:pt x="194400" y="155907"/>
                    <a:pt x="194400" y="156013"/>
                    <a:pt x="194400" y="156066"/>
                  </a:cubicBezTo>
                  <a:cubicBezTo>
                    <a:pt x="194400" y="156119"/>
                    <a:pt x="194400" y="156119"/>
                    <a:pt x="194400" y="156119"/>
                  </a:cubicBezTo>
                  <a:cubicBezTo>
                    <a:pt x="194400" y="156331"/>
                    <a:pt x="194400" y="156544"/>
                    <a:pt x="194400" y="156756"/>
                  </a:cubicBezTo>
                  <a:cubicBezTo>
                    <a:pt x="194400" y="156809"/>
                    <a:pt x="194400" y="156809"/>
                    <a:pt x="194400" y="156809"/>
                  </a:cubicBezTo>
                  <a:cubicBezTo>
                    <a:pt x="194400" y="156915"/>
                    <a:pt x="194400" y="157021"/>
                    <a:pt x="194400" y="157127"/>
                  </a:cubicBezTo>
                  <a:cubicBezTo>
                    <a:pt x="193816" y="213941"/>
                    <a:pt x="162663" y="263275"/>
                    <a:pt x="116650" y="289905"/>
                  </a:cubicBezTo>
                  <a:lnTo>
                    <a:pt x="116650" y="290118"/>
                  </a:lnTo>
                  <a:cubicBezTo>
                    <a:pt x="93830" y="303326"/>
                    <a:pt x="67241" y="310912"/>
                    <a:pt x="38954" y="310912"/>
                  </a:cubicBezTo>
                </a:path>
              </a:pathLst>
            </a:custGeom>
            <a:solidFill>
              <a:srgbClr val="0C5275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6EFEEB9-774A-64E9-0ADC-5B734D56303C}"/>
                </a:ext>
              </a:extLst>
            </p:cNvPr>
            <p:cNvSpPr/>
            <p:nvPr/>
          </p:nvSpPr>
          <p:spPr>
            <a:xfrm>
              <a:off x="3667181" y="7563331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1C23D53-80DE-5DCC-E6E7-D120993DE265}"/>
                </a:ext>
              </a:extLst>
            </p:cNvPr>
            <p:cNvSpPr/>
            <p:nvPr/>
          </p:nvSpPr>
          <p:spPr>
            <a:xfrm>
              <a:off x="3667181" y="7630808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B56809-9B89-04BA-5820-9DC5739FD29F}"/>
                </a:ext>
              </a:extLst>
            </p:cNvPr>
            <p:cNvSpPr/>
            <p:nvPr/>
          </p:nvSpPr>
          <p:spPr>
            <a:xfrm>
              <a:off x="3667181" y="7698284"/>
              <a:ext cx="77749" cy="27160"/>
            </a:xfrm>
            <a:custGeom>
              <a:avLst/>
              <a:gdLst>
                <a:gd name="connsiteX0" fmla="*/ 0 w 77749"/>
                <a:gd name="connsiteY0" fmla="*/ 27160 h 27160"/>
                <a:gd name="connsiteX1" fmla="*/ 77749 w 77749"/>
                <a:gd name="connsiteY1" fmla="*/ 27160 h 27160"/>
                <a:gd name="connsiteX2" fmla="*/ 77749 w 77749"/>
                <a:gd name="connsiteY2" fmla="*/ 0 h 27160"/>
                <a:gd name="connsiteX3" fmla="*/ 0 w 77749"/>
                <a:gd name="connsiteY3" fmla="*/ 0 h 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749" h="27160">
                  <a:moveTo>
                    <a:pt x="0" y="27160"/>
                  </a:moveTo>
                  <a:lnTo>
                    <a:pt x="77749" y="27160"/>
                  </a:lnTo>
                  <a:lnTo>
                    <a:pt x="777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3854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22AC112-DFF1-8B17-6AD4-FAB7B01A42D4}"/>
                </a:ext>
              </a:extLst>
            </p:cNvPr>
            <p:cNvSpPr/>
            <p:nvPr/>
          </p:nvSpPr>
          <p:spPr>
            <a:xfrm>
              <a:off x="2777762" y="6035347"/>
              <a:ext cx="690031" cy="689725"/>
            </a:xfrm>
            <a:custGeom>
              <a:avLst/>
              <a:gdLst>
                <a:gd name="connsiteX0" fmla="*/ 345016 w 690031"/>
                <a:gd name="connsiteY0" fmla="*/ 621825 h 689725"/>
                <a:gd name="connsiteX1" fmla="*/ 91654 w 690031"/>
                <a:gd name="connsiteY1" fmla="*/ 456528 h 689725"/>
                <a:gd name="connsiteX2" fmla="*/ 598377 w 690031"/>
                <a:gd name="connsiteY2" fmla="*/ 456528 h 689725"/>
                <a:gd name="connsiteX3" fmla="*/ 345016 w 690031"/>
                <a:gd name="connsiteY3" fmla="*/ 621825 h 689725"/>
                <a:gd name="connsiteX4" fmla="*/ 345016 w 690031"/>
                <a:gd name="connsiteY4" fmla="*/ 67901 h 689725"/>
                <a:gd name="connsiteX5" fmla="*/ 598377 w 690031"/>
                <a:gd name="connsiteY5" fmla="*/ 233197 h 689725"/>
                <a:gd name="connsiteX6" fmla="*/ 91654 w 690031"/>
                <a:gd name="connsiteY6" fmla="*/ 233197 h 689725"/>
                <a:gd name="connsiteX7" fmla="*/ 345016 w 690031"/>
                <a:gd name="connsiteY7" fmla="*/ 67901 h 689725"/>
                <a:gd name="connsiteX8" fmla="*/ 620826 w 690031"/>
                <a:gd name="connsiteY8" fmla="*/ 370538 h 689725"/>
                <a:gd name="connsiteX9" fmla="*/ 619924 w 690031"/>
                <a:gd name="connsiteY9" fmla="*/ 378283 h 689725"/>
                <a:gd name="connsiteX10" fmla="*/ 618279 w 690031"/>
                <a:gd name="connsiteY10" fmla="*/ 388627 h 689725"/>
                <a:gd name="connsiteX11" fmla="*/ 71752 w 690031"/>
                <a:gd name="connsiteY11" fmla="*/ 388627 h 689725"/>
                <a:gd name="connsiteX12" fmla="*/ 70160 w 690031"/>
                <a:gd name="connsiteY12" fmla="*/ 378283 h 689725"/>
                <a:gd name="connsiteX13" fmla="*/ 69205 w 690031"/>
                <a:gd name="connsiteY13" fmla="*/ 370538 h 689725"/>
                <a:gd name="connsiteX14" fmla="*/ 67931 w 690031"/>
                <a:gd name="connsiteY14" fmla="*/ 344863 h 689725"/>
                <a:gd name="connsiteX15" fmla="*/ 69205 w 690031"/>
                <a:gd name="connsiteY15" fmla="*/ 319188 h 689725"/>
                <a:gd name="connsiteX16" fmla="*/ 70160 w 690031"/>
                <a:gd name="connsiteY16" fmla="*/ 311443 h 689725"/>
                <a:gd name="connsiteX17" fmla="*/ 71752 w 690031"/>
                <a:gd name="connsiteY17" fmla="*/ 301098 h 689725"/>
                <a:gd name="connsiteX18" fmla="*/ 618279 w 690031"/>
                <a:gd name="connsiteY18" fmla="*/ 301098 h 689725"/>
                <a:gd name="connsiteX19" fmla="*/ 619924 w 690031"/>
                <a:gd name="connsiteY19" fmla="*/ 311443 h 689725"/>
                <a:gd name="connsiteX20" fmla="*/ 620826 w 690031"/>
                <a:gd name="connsiteY20" fmla="*/ 319188 h 689725"/>
                <a:gd name="connsiteX21" fmla="*/ 622100 w 690031"/>
                <a:gd name="connsiteY21" fmla="*/ 344863 h 689725"/>
                <a:gd name="connsiteX22" fmla="*/ 620826 w 690031"/>
                <a:gd name="connsiteY22" fmla="*/ 370538 h 689725"/>
                <a:gd name="connsiteX23" fmla="*/ 672624 w 690031"/>
                <a:gd name="connsiteY23" fmla="*/ 456528 h 689725"/>
                <a:gd name="connsiteX24" fmla="*/ 679152 w 690031"/>
                <a:gd name="connsiteY24" fmla="*/ 431065 h 689725"/>
                <a:gd name="connsiteX25" fmla="*/ 680001 w 690031"/>
                <a:gd name="connsiteY25" fmla="*/ 427352 h 689725"/>
                <a:gd name="connsiteX26" fmla="*/ 683397 w 690031"/>
                <a:gd name="connsiteY26" fmla="*/ 412021 h 689725"/>
                <a:gd name="connsiteX27" fmla="*/ 684618 w 690031"/>
                <a:gd name="connsiteY27" fmla="*/ 405231 h 689725"/>
                <a:gd name="connsiteX28" fmla="*/ 686741 w 690031"/>
                <a:gd name="connsiteY28" fmla="*/ 391969 h 689725"/>
                <a:gd name="connsiteX29" fmla="*/ 687643 w 690031"/>
                <a:gd name="connsiteY29" fmla="*/ 385020 h 689725"/>
                <a:gd name="connsiteX30" fmla="*/ 688970 w 690031"/>
                <a:gd name="connsiteY30" fmla="*/ 371015 h 689725"/>
                <a:gd name="connsiteX31" fmla="*/ 689394 w 690031"/>
                <a:gd name="connsiteY31" fmla="*/ 364968 h 689725"/>
                <a:gd name="connsiteX32" fmla="*/ 690031 w 690031"/>
                <a:gd name="connsiteY32" fmla="*/ 344863 h 689725"/>
                <a:gd name="connsiteX33" fmla="*/ 689394 w 690031"/>
                <a:gd name="connsiteY33" fmla="*/ 324758 h 689725"/>
                <a:gd name="connsiteX34" fmla="*/ 688970 w 690031"/>
                <a:gd name="connsiteY34" fmla="*/ 318763 h 689725"/>
                <a:gd name="connsiteX35" fmla="*/ 687643 w 690031"/>
                <a:gd name="connsiteY35" fmla="*/ 304706 h 689725"/>
                <a:gd name="connsiteX36" fmla="*/ 686741 w 690031"/>
                <a:gd name="connsiteY36" fmla="*/ 297756 h 689725"/>
                <a:gd name="connsiteX37" fmla="*/ 684618 w 690031"/>
                <a:gd name="connsiteY37" fmla="*/ 284495 h 689725"/>
                <a:gd name="connsiteX38" fmla="*/ 683450 w 690031"/>
                <a:gd name="connsiteY38" fmla="*/ 277704 h 689725"/>
                <a:gd name="connsiteX39" fmla="*/ 679948 w 690031"/>
                <a:gd name="connsiteY39" fmla="*/ 262268 h 689725"/>
                <a:gd name="connsiteX40" fmla="*/ 679152 w 690031"/>
                <a:gd name="connsiteY40" fmla="*/ 258660 h 689725"/>
                <a:gd name="connsiteX41" fmla="*/ 672624 w 690031"/>
                <a:gd name="connsiteY41" fmla="*/ 233197 h 689725"/>
                <a:gd name="connsiteX42" fmla="*/ 671350 w 690031"/>
                <a:gd name="connsiteY42" fmla="*/ 233197 h 689725"/>
                <a:gd name="connsiteX43" fmla="*/ 345016 w 690031"/>
                <a:gd name="connsiteY43" fmla="*/ 0 h 689725"/>
                <a:gd name="connsiteX44" fmla="*/ 18681 w 690031"/>
                <a:gd name="connsiteY44" fmla="*/ 233197 h 689725"/>
                <a:gd name="connsiteX45" fmla="*/ 17460 w 690031"/>
                <a:gd name="connsiteY45" fmla="*/ 233197 h 689725"/>
                <a:gd name="connsiteX46" fmla="*/ 10880 w 690031"/>
                <a:gd name="connsiteY46" fmla="*/ 258660 h 689725"/>
                <a:gd name="connsiteX47" fmla="*/ 10084 w 690031"/>
                <a:gd name="connsiteY47" fmla="*/ 262161 h 689725"/>
                <a:gd name="connsiteX48" fmla="*/ 6634 w 690031"/>
                <a:gd name="connsiteY48" fmla="*/ 277704 h 689725"/>
                <a:gd name="connsiteX49" fmla="*/ 5413 w 690031"/>
                <a:gd name="connsiteY49" fmla="*/ 284495 h 689725"/>
                <a:gd name="connsiteX50" fmla="*/ 3290 w 690031"/>
                <a:gd name="connsiteY50" fmla="*/ 297756 h 689725"/>
                <a:gd name="connsiteX51" fmla="*/ 2441 w 690031"/>
                <a:gd name="connsiteY51" fmla="*/ 304706 h 689725"/>
                <a:gd name="connsiteX52" fmla="*/ 1114 w 690031"/>
                <a:gd name="connsiteY52" fmla="*/ 318763 h 689725"/>
                <a:gd name="connsiteX53" fmla="*/ 637 w 690031"/>
                <a:gd name="connsiteY53" fmla="*/ 324758 h 689725"/>
                <a:gd name="connsiteX54" fmla="*/ 0 w 690031"/>
                <a:gd name="connsiteY54" fmla="*/ 344863 h 689725"/>
                <a:gd name="connsiteX55" fmla="*/ 637 w 690031"/>
                <a:gd name="connsiteY55" fmla="*/ 364968 h 689725"/>
                <a:gd name="connsiteX56" fmla="*/ 1114 w 690031"/>
                <a:gd name="connsiteY56" fmla="*/ 371015 h 689725"/>
                <a:gd name="connsiteX57" fmla="*/ 2441 w 690031"/>
                <a:gd name="connsiteY57" fmla="*/ 385020 h 689725"/>
                <a:gd name="connsiteX58" fmla="*/ 3290 w 690031"/>
                <a:gd name="connsiteY58" fmla="*/ 391969 h 689725"/>
                <a:gd name="connsiteX59" fmla="*/ 5413 w 690031"/>
                <a:gd name="connsiteY59" fmla="*/ 405231 h 689725"/>
                <a:gd name="connsiteX60" fmla="*/ 6634 w 690031"/>
                <a:gd name="connsiteY60" fmla="*/ 412021 h 689725"/>
                <a:gd name="connsiteX61" fmla="*/ 10084 w 690031"/>
                <a:gd name="connsiteY61" fmla="*/ 427458 h 689725"/>
                <a:gd name="connsiteX62" fmla="*/ 10880 w 690031"/>
                <a:gd name="connsiteY62" fmla="*/ 431065 h 689725"/>
                <a:gd name="connsiteX63" fmla="*/ 17460 w 690031"/>
                <a:gd name="connsiteY63" fmla="*/ 456528 h 689725"/>
                <a:gd name="connsiteX64" fmla="*/ 18681 w 690031"/>
                <a:gd name="connsiteY64" fmla="*/ 456528 h 689725"/>
                <a:gd name="connsiteX65" fmla="*/ 345016 w 690031"/>
                <a:gd name="connsiteY65" fmla="*/ 689726 h 689725"/>
                <a:gd name="connsiteX66" fmla="*/ 671350 w 690031"/>
                <a:gd name="connsiteY66" fmla="*/ 456528 h 689725"/>
                <a:gd name="connsiteX67" fmla="*/ 672624 w 690031"/>
                <a:gd name="connsiteY67" fmla="*/ 456528 h 6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90031" h="689725">
                  <a:moveTo>
                    <a:pt x="345016" y="621825"/>
                  </a:moveTo>
                  <a:cubicBezTo>
                    <a:pt x="232027" y="621825"/>
                    <a:pt x="134748" y="553764"/>
                    <a:pt x="91654" y="456528"/>
                  </a:cubicBezTo>
                  <a:lnTo>
                    <a:pt x="598377" y="456528"/>
                  </a:lnTo>
                  <a:cubicBezTo>
                    <a:pt x="555337" y="553764"/>
                    <a:pt x="458057" y="621825"/>
                    <a:pt x="345016" y="621825"/>
                  </a:cubicBezTo>
                  <a:close/>
                  <a:moveTo>
                    <a:pt x="345016" y="67901"/>
                  </a:moveTo>
                  <a:cubicBezTo>
                    <a:pt x="458057" y="67901"/>
                    <a:pt x="555337" y="135961"/>
                    <a:pt x="598377" y="233197"/>
                  </a:cubicBezTo>
                  <a:lnTo>
                    <a:pt x="91654" y="233197"/>
                  </a:lnTo>
                  <a:cubicBezTo>
                    <a:pt x="134748" y="135961"/>
                    <a:pt x="232027" y="67901"/>
                    <a:pt x="345016" y="67901"/>
                  </a:cubicBezTo>
                  <a:close/>
                  <a:moveTo>
                    <a:pt x="620826" y="370538"/>
                  </a:moveTo>
                  <a:cubicBezTo>
                    <a:pt x="620561" y="373137"/>
                    <a:pt x="620190" y="375683"/>
                    <a:pt x="619924" y="378283"/>
                  </a:cubicBezTo>
                  <a:cubicBezTo>
                    <a:pt x="619447" y="381731"/>
                    <a:pt x="618863" y="385179"/>
                    <a:pt x="618279" y="388627"/>
                  </a:cubicBezTo>
                  <a:lnTo>
                    <a:pt x="71752" y="388627"/>
                  </a:lnTo>
                  <a:cubicBezTo>
                    <a:pt x="71168" y="385179"/>
                    <a:pt x="70585" y="381731"/>
                    <a:pt x="70160" y="378283"/>
                  </a:cubicBezTo>
                  <a:cubicBezTo>
                    <a:pt x="69842" y="375683"/>
                    <a:pt x="69470" y="373137"/>
                    <a:pt x="69205" y="370538"/>
                  </a:cubicBezTo>
                  <a:cubicBezTo>
                    <a:pt x="68462" y="362103"/>
                    <a:pt x="67931" y="353510"/>
                    <a:pt x="67931" y="344863"/>
                  </a:cubicBezTo>
                  <a:cubicBezTo>
                    <a:pt x="67931" y="336216"/>
                    <a:pt x="68462" y="327675"/>
                    <a:pt x="69205" y="319188"/>
                  </a:cubicBezTo>
                  <a:cubicBezTo>
                    <a:pt x="69470" y="316588"/>
                    <a:pt x="69842" y="314042"/>
                    <a:pt x="70160" y="311443"/>
                  </a:cubicBezTo>
                  <a:cubicBezTo>
                    <a:pt x="70585" y="307995"/>
                    <a:pt x="71168" y="304547"/>
                    <a:pt x="71752" y="301098"/>
                  </a:cubicBezTo>
                  <a:lnTo>
                    <a:pt x="618279" y="301098"/>
                  </a:lnTo>
                  <a:cubicBezTo>
                    <a:pt x="618863" y="304547"/>
                    <a:pt x="619447" y="307995"/>
                    <a:pt x="619924" y="311443"/>
                  </a:cubicBezTo>
                  <a:cubicBezTo>
                    <a:pt x="620190" y="314042"/>
                    <a:pt x="620561" y="316588"/>
                    <a:pt x="620826" y="319188"/>
                  </a:cubicBezTo>
                  <a:cubicBezTo>
                    <a:pt x="621622" y="327675"/>
                    <a:pt x="622100" y="336216"/>
                    <a:pt x="622100" y="344863"/>
                  </a:cubicBezTo>
                  <a:cubicBezTo>
                    <a:pt x="622100" y="353510"/>
                    <a:pt x="621622" y="362103"/>
                    <a:pt x="620826" y="370538"/>
                  </a:cubicBezTo>
                  <a:close/>
                  <a:moveTo>
                    <a:pt x="672624" y="456528"/>
                  </a:moveTo>
                  <a:lnTo>
                    <a:pt x="679152" y="431065"/>
                  </a:lnTo>
                  <a:cubicBezTo>
                    <a:pt x="679470" y="429845"/>
                    <a:pt x="679682" y="428625"/>
                    <a:pt x="680001" y="427352"/>
                  </a:cubicBezTo>
                  <a:cubicBezTo>
                    <a:pt x="681221" y="422312"/>
                    <a:pt x="682389" y="417220"/>
                    <a:pt x="683397" y="412021"/>
                  </a:cubicBezTo>
                  <a:cubicBezTo>
                    <a:pt x="683875" y="409793"/>
                    <a:pt x="684246" y="407512"/>
                    <a:pt x="684618" y="405231"/>
                  </a:cubicBezTo>
                  <a:cubicBezTo>
                    <a:pt x="685414" y="400828"/>
                    <a:pt x="686157" y="396425"/>
                    <a:pt x="686741" y="391969"/>
                  </a:cubicBezTo>
                  <a:cubicBezTo>
                    <a:pt x="687059" y="389688"/>
                    <a:pt x="687378" y="387354"/>
                    <a:pt x="687643" y="385020"/>
                  </a:cubicBezTo>
                  <a:cubicBezTo>
                    <a:pt x="688174" y="380405"/>
                    <a:pt x="688598" y="375683"/>
                    <a:pt x="688970" y="371015"/>
                  </a:cubicBezTo>
                  <a:cubicBezTo>
                    <a:pt x="689129" y="368999"/>
                    <a:pt x="689288" y="366984"/>
                    <a:pt x="689394" y="364968"/>
                  </a:cubicBezTo>
                  <a:cubicBezTo>
                    <a:pt x="689819" y="358284"/>
                    <a:pt x="690031" y="351600"/>
                    <a:pt x="690031" y="344863"/>
                  </a:cubicBezTo>
                  <a:cubicBezTo>
                    <a:pt x="690031" y="338126"/>
                    <a:pt x="689819" y="331442"/>
                    <a:pt x="689394" y="324758"/>
                  </a:cubicBezTo>
                  <a:cubicBezTo>
                    <a:pt x="689288" y="322742"/>
                    <a:pt x="689129" y="320726"/>
                    <a:pt x="688970" y="318763"/>
                  </a:cubicBezTo>
                  <a:cubicBezTo>
                    <a:pt x="688598" y="314042"/>
                    <a:pt x="688174" y="309321"/>
                    <a:pt x="687643" y="304706"/>
                  </a:cubicBezTo>
                  <a:cubicBezTo>
                    <a:pt x="687378" y="302372"/>
                    <a:pt x="687059" y="300091"/>
                    <a:pt x="686741" y="297756"/>
                  </a:cubicBezTo>
                  <a:cubicBezTo>
                    <a:pt x="686157" y="293300"/>
                    <a:pt x="685414" y="288898"/>
                    <a:pt x="684618" y="284495"/>
                  </a:cubicBezTo>
                  <a:cubicBezTo>
                    <a:pt x="684246" y="282214"/>
                    <a:pt x="683875" y="279986"/>
                    <a:pt x="683450" y="277704"/>
                  </a:cubicBezTo>
                  <a:cubicBezTo>
                    <a:pt x="682389" y="272506"/>
                    <a:pt x="681221" y="267360"/>
                    <a:pt x="679948" y="262268"/>
                  </a:cubicBezTo>
                  <a:lnTo>
                    <a:pt x="679152" y="258660"/>
                  </a:lnTo>
                  <a:lnTo>
                    <a:pt x="672624" y="233197"/>
                  </a:lnTo>
                  <a:lnTo>
                    <a:pt x="671350" y="233197"/>
                  </a:lnTo>
                  <a:cubicBezTo>
                    <a:pt x="624807" y="97714"/>
                    <a:pt x="496162" y="0"/>
                    <a:pt x="345016" y="0"/>
                  </a:cubicBezTo>
                  <a:cubicBezTo>
                    <a:pt x="193869" y="0"/>
                    <a:pt x="65224" y="97714"/>
                    <a:pt x="18681" y="233197"/>
                  </a:cubicBezTo>
                  <a:lnTo>
                    <a:pt x="17460" y="233197"/>
                  </a:lnTo>
                  <a:lnTo>
                    <a:pt x="10880" y="258660"/>
                  </a:lnTo>
                  <a:lnTo>
                    <a:pt x="10084" y="262161"/>
                  </a:lnTo>
                  <a:cubicBezTo>
                    <a:pt x="8810" y="267307"/>
                    <a:pt x="7642" y="272506"/>
                    <a:pt x="6634" y="277704"/>
                  </a:cubicBezTo>
                  <a:cubicBezTo>
                    <a:pt x="6156" y="279986"/>
                    <a:pt x="5785" y="282214"/>
                    <a:pt x="5413" y="284495"/>
                  </a:cubicBezTo>
                  <a:cubicBezTo>
                    <a:pt x="4617" y="288898"/>
                    <a:pt x="3927" y="293300"/>
                    <a:pt x="3290" y="297756"/>
                  </a:cubicBezTo>
                  <a:cubicBezTo>
                    <a:pt x="2972" y="300091"/>
                    <a:pt x="2707" y="302372"/>
                    <a:pt x="2441" y="304706"/>
                  </a:cubicBezTo>
                  <a:cubicBezTo>
                    <a:pt x="1857" y="309321"/>
                    <a:pt x="1433" y="314042"/>
                    <a:pt x="1114" y="318763"/>
                  </a:cubicBezTo>
                  <a:cubicBezTo>
                    <a:pt x="955" y="320726"/>
                    <a:pt x="743" y="322742"/>
                    <a:pt x="637" y="324758"/>
                  </a:cubicBezTo>
                  <a:cubicBezTo>
                    <a:pt x="265" y="331442"/>
                    <a:pt x="0" y="338126"/>
                    <a:pt x="0" y="344863"/>
                  </a:cubicBezTo>
                  <a:cubicBezTo>
                    <a:pt x="0" y="351600"/>
                    <a:pt x="265" y="358284"/>
                    <a:pt x="637" y="364968"/>
                  </a:cubicBezTo>
                  <a:cubicBezTo>
                    <a:pt x="743" y="366984"/>
                    <a:pt x="955" y="368999"/>
                    <a:pt x="1114" y="371015"/>
                  </a:cubicBezTo>
                  <a:cubicBezTo>
                    <a:pt x="1433" y="375683"/>
                    <a:pt x="1857" y="380405"/>
                    <a:pt x="2441" y="385020"/>
                  </a:cubicBezTo>
                  <a:cubicBezTo>
                    <a:pt x="2707" y="387354"/>
                    <a:pt x="2972" y="389688"/>
                    <a:pt x="3290" y="391969"/>
                  </a:cubicBezTo>
                  <a:cubicBezTo>
                    <a:pt x="3927" y="396425"/>
                    <a:pt x="4617" y="400828"/>
                    <a:pt x="5413" y="405231"/>
                  </a:cubicBezTo>
                  <a:cubicBezTo>
                    <a:pt x="5785" y="407512"/>
                    <a:pt x="6156" y="409793"/>
                    <a:pt x="6634" y="412021"/>
                  </a:cubicBezTo>
                  <a:cubicBezTo>
                    <a:pt x="7642" y="417220"/>
                    <a:pt x="8810" y="422365"/>
                    <a:pt x="10084" y="427458"/>
                  </a:cubicBezTo>
                  <a:lnTo>
                    <a:pt x="10880" y="431065"/>
                  </a:lnTo>
                  <a:lnTo>
                    <a:pt x="17460" y="456528"/>
                  </a:lnTo>
                  <a:lnTo>
                    <a:pt x="18681" y="456528"/>
                  </a:lnTo>
                  <a:cubicBezTo>
                    <a:pt x="65224" y="592065"/>
                    <a:pt x="193869" y="689726"/>
                    <a:pt x="345016" y="689726"/>
                  </a:cubicBezTo>
                  <a:cubicBezTo>
                    <a:pt x="496162" y="689726"/>
                    <a:pt x="624807" y="592065"/>
                    <a:pt x="671350" y="456528"/>
                  </a:cubicBezTo>
                  <a:lnTo>
                    <a:pt x="672624" y="45652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F3B2E79-5288-283A-51C7-A0DEFA09ECA7}"/>
                </a:ext>
              </a:extLst>
            </p:cNvPr>
            <p:cNvSpPr/>
            <p:nvPr/>
          </p:nvSpPr>
          <p:spPr>
            <a:xfrm>
              <a:off x="3088812" y="5913815"/>
              <a:ext cx="67931" cy="77714"/>
            </a:xfrm>
            <a:custGeom>
              <a:avLst/>
              <a:gdLst>
                <a:gd name="connsiteX0" fmla="*/ 67931 w 67931"/>
                <a:gd name="connsiteY0" fmla="*/ 0 h 77714"/>
                <a:gd name="connsiteX1" fmla="*/ 0 w 67931"/>
                <a:gd name="connsiteY1" fmla="*/ 0 h 77714"/>
                <a:gd name="connsiteX2" fmla="*/ 0 w 67931"/>
                <a:gd name="connsiteY2" fmla="*/ 77715 h 77714"/>
                <a:gd name="connsiteX3" fmla="*/ 67931 w 67931"/>
                <a:gd name="connsiteY3" fmla="*/ 77715 h 77714"/>
                <a:gd name="connsiteX4" fmla="*/ 67931 w 67931"/>
                <a:gd name="connsiteY4" fmla="*/ 0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67931" y="0"/>
                  </a:moveTo>
                  <a:lnTo>
                    <a:pt x="0" y="0"/>
                  </a:lnTo>
                  <a:lnTo>
                    <a:pt x="0" y="77715"/>
                  </a:lnTo>
                  <a:lnTo>
                    <a:pt x="67931" y="77715"/>
                  </a:lnTo>
                  <a:lnTo>
                    <a:pt x="67931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9F15562-C857-C361-58EA-453A1872BE98}"/>
                </a:ext>
              </a:extLst>
            </p:cNvPr>
            <p:cNvSpPr/>
            <p:nvPr/>
          </p:nvSpPr>
          <p:spPr>
            <a:xfrm>
              <a:off x="3088812" y="6768890"/>
              <a:ext cx="67931" cy="77714"/>
            </a:xfrm>
            <a:custGeom>
              <a:avLst/>
              <a:gdLst>
                <a:gd name="connsiteX0" fmla="*/ 0 w 67931"/>
                <a:gd name="connsiteY0" fmla="*/ 77715 h 77714"/>
                <a:gd name="connsiteX1" fmla="*/ 67931 w 67931"/>
                <a:gd name="connsiteY1" fmla="*/ 77715 h 77714"/>
                <a:gd name="connsiteX2" fmla="*/ 67931 w 67931"/>
                <a:gd name="connsiteY2" fmla="*/ 0 h 77714"/>
                <a:gd name="connsiteX3" fmla="*/ 0 w 67931"/>
                <a:gd name="connsiteY3" fmla="*/ 0 h 77714"/>
                <a:gd name="connsiteX4" fmla="*/ 0 w 67931"/>
                <a:gd name="connsiteY4" fmla="*/ 77715 h 7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31" h="77714">
                  <a:moveTo>
                    <a:pt x="0" y="77715"/>
                  </a:moveTo>
                  <a:lnTo>
                    <a:pt x="67931" y="77715"/>
                  </a:lnTo>
                  <a:lnTo>
                    <a:pt x="67931" y="0"/>
                  </a:lnTo>
                  <a:lnTo>
                    <a:pt x="0" y="0"/>
                  </a:lnTo>
                  <a:lnTo>
                    <a:pt x="0" y="77715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619995D-FE62-858E-09A5-D0E2D1C7A21A}"/>
                </a:ext>
              </a:extLst>
            </p:cNvPr>
            <p:cNvSpPr/>
            <p:nvPr/>
          </p:nvSpPr>
          <p:spPr>
            <a:xfrm>
              <a:off x="3511630" y="6346259"/>
              <a:ext cx="77749" cy="67900"/>
            </a:xfrm>
            <a:custGeom>
              <a:avLst/>
              <a:gdLst>
                <a:gd name="connsiteX0" fmla="*/ 0 w 77749"/>
                <a:gd name="connsiteY0" fmla="*/ 67901 h 67900"/>
                <a:gd name="connsiteX1" fmla="*/ 77749 w 77749"/>
                <a:gd name="connsiteY1" fmla="*/ 67901 h 67900"/>
                <a:gd name="connsiteX2" fmla="*/ 77749 w 77749"/>
                <a:gd name="connsiteY2" fmla="*/ 0 h 67900"/>
                <a:gd name="connsiteX3" fmla="*/ 0 w 77749"/>
                <a:gd name="connsiteY3" fmla="*/ 0 h 67900"/>
                <a:gd name="connsiteX4" fmla="*/ 0 w 77749"/>
                <a:gd name="connsiteY4" fmla="*/ 67901 h 6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49" h="67900">
                  <a:moveTo>
                    <a:pt x="0" y="67901"/>
                  </a:moveTo>
                  <a:lnTo>
                    <a:pt x="77749" y="67901"/>
                  </a:lnTo>
                  <a:lnTo>
                    <a:pt x="77749" y="0"/>
                  </a:lnTo>
                  <a:lnTo>
                    <a:pt x="0" y="0"/>
                  </a:lnTo>
                  <a:lnTo>
                    <a:pt x="0" y="67901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469183C-524E-243A-6313-AC303FF04A67}"/>
                </a:ext>
              </a:extLst>
            </p:cNvPr>
            <p:cNvSpPr/>
            <p:nvPr/>
          </p:nvSpPr>
          <p:spPr>
            <a:xfrm>
              <a:off x="3373698" y="6026435"/>
              <a:ext cx="103011" cy="102965"/>
            </a:xfrm>
            <a:custGeom>
              <a:avLst/>
              <a:gdLst>
                <a:gd name="connsiteX0" fmla="*/ 0 w 103011"/>
                <a:gd name="connsiteY0" fmla="*/ 54957 h 102965"/>
                <a:gd name="connsiteX1" fmla="*/ 48029 w 103011"/>
                <a:gd name="connsiteY1" fmla="*/ 102965 h 102965"/>
                <a:gd name="connsiteX2" fmla="*/ 103011 w 103011"/>
                <a:gd name="connsiteY2" fmla="*/ 48008 h 102965"/>
                <a:gd name="connsiteX3" fmla="*/ 54982 w 103011"/>
                <a:gd name="connsiteY3" fmla="*/ 0 h 102965"/>
                <a:gd name="connsiteX4" fmla="*/ 0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54957"/>
                  </a:moveTo>
                  <a:lnTo>
                    <a:pt x="48029" y="102965"/>
                  </a:lnTo>
                  <a:lnTo>
                    <a:pt x="103011" y="48008"/>
                  </a:lnTo>
                  <a:lnTo>
                    <a:pt x="54982" y="0"/>
                  </a:lnTo>
                  <a:lnTo>
                    <a:pt x="0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2732A08-E36A-626C-0987-B3A5E2443567}"/>
                </a:ext>
              </a:extLst>
            </p:cNvPr>
            <p:cNvSpPr/>
            <p:nvPr/>
          </p:nvSpPr>
          <p:spPr>
            <a:xfrm>
              <a:off x="2768846" y="6026435"/>
              <a:ext cx="103011" cy="102965"/>
            </a:xfrm>
            <a:custGeom>
              <a:avLst/>
              <a:gdLst>
                <a:gd name="connsiteX0" fmla="*/ 103011 w 103011"/>
                <a:gd name="connsiteY0" fmla="*/ 54957 h 102965"/>
                <a:gd name="connsiteX1" fmla="*/ 48029 w 103011"/>
                <a:gd name="connsiteY1" fmla="*/ 0 h 102965"/>
                <a:gd name="connsiteX2" fmla="*/ 0 w 103011"/>
                <a:gd name="connsiteY2" fmla="*/ 48008 h 102965"/>
                <a:gd name="connsiteX3" fmla="*/ 54982 w 103011"/>
                <a:gd name="connsiteY3" fmla="*/ 102965 h 102965"/>
                <a:gd name="connsiteX4" fmla="*/ 103011 w 103011"/>
                <a:gd name="connsiteY4" fmla="*/ 54957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103011" y="54957"/>
                  </a:moveTo>
                  <a:lnTo>
                    <a:pt x="48029" y="0"/>
                  </a:lnTo>
                  <a:lnTo>
                    <a:pt x="0" y="48008"/>
                  </a:lnTo>
                  <a:lnTo>
                    <a:pt x="54982" y="102965"/>
                  </a:lnTo>
                  <a:lnTo>
                    <a:pt x="103011" y="54957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07A8F21-37BC-2831-9F6A-C95C8E157EA0}"/>
                </a:ext>
              </a:extLst>
            </p:cNvPr>
            <p:cNvSpPr/>
            <p:nvPr/>
          </p:nvSpPr>
          <p:spPr>
            <a:xfrm>
              <a:off x="3373698" y="6631019"/>
              <a:ext cx="103011" cy="102965"/>
            </a:xfrm>
            <a:custGeom>
              <a:avLst/>
              <a:gdLst>
                <a:gd name="connsiteX0" fmla="*/ 0 w 103011"/>
                <a:gd name="connsiteY0" fmla="*/ 48008 h 102965"/>
                <a:gd name="connsiteX1" fmla="*/ 54982 w 103011"/>
                <a:gd name="connsiteY1" fmla="*/ 102965 h 102965"/>
                <a:gd name="connsiteX2" fmla="*/ 103011 w 103011"/>
                <a:gd name="connsiteY2" fmla="*/ 54957 h 102965"/>
                <a:gd name="connsiteX3" fmla="*/ 48029 w 103011"/>
                <a:gd name="connsiteY3" fmla="*/ 0 h 102965"/>
                <a:gd name="connsiteX4" fmla="*/ 0 w 103011"/>
                <a:gd name="connsiteY4" fmla="*/ 48008 h 1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011" h="102965">
                  <a:moveTo>
                    <a:pt x="0" y="48008"/>
                  </a:moveTo>
                  <a:lnTo>
                    <a:pt x="54982" y="102965"/>
                  </a:lnTo>
                  <a:lnTo>
                    <a:pt x="103011" y="54957"/>
                  </a:lnTo>
                  <a:lnTo>
                    <a:pt x="48029" y="0"/>
                  </a:lnTo>
                  <a:lnTo>
                    <a:pt x="0" y="48008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0082F55-0359-4150-EC5C-3C43BE37EF14}"/>
                </a:ext>
              </a:extLst>
            </p:cNvPr>
            <p:cNvSpPr/>
            <p:nvPr/>
          </p:nvSpPr>
          <p:spPr>
            <a:xfrm>
              <a:off x="2466659" y="4636215"/>
              <a:ext cx="1778838" cy="1000637"/>
            </a:xfrm>
            <a:custGeom>
              <a:avLst/>
              <a:gdLst>
                <a:gd name="connsiteX0" fmla="*/ 1710908 w 1778838"/>
                <a:gd name="connsiteY0" fmla="*/ 777307 h 1000637"/>
                <a:gd name="connsiteX1" fmla="*/ 67931 w 1778838"/>
                <a:gd name="connsiteY1" fmla="*/ 777307 h 1000637"/>
                <a:gd name="connsiteX2" fmla="*/ 67931 w 1778838"/>
                <a:gd name="connsiteY2" fmla="*/ 223331 h 1000637"/>
                <a:gd name="connsiteX3" fmla="*/ 1710908 w 1778838"/>
                <a:gd name="connsiteY3" fmla="*/ 223331 h 1000637"/>
                <a:gd name="connsiteX4" fmla="*/ 1589322 w 1778838"/>
                <a:gd name="connsiteY4" fmla="*/ 932737 h 1000637"/>
                <a:gd name="connsiteX5" fmla="*/ 189517 w 1778838"/>
                <a:gd name="connsiteY5" fmla="*/ 932737 h 1000637"/>
                <a:gd name="connsiteX6" fmla="*/ 72867 w 1778838"/>
                <a:gd name="connsiteY6" fmla="*/ 845208 h 1000637"/>
                <a:gd name="connsiteX7" fmla="*/ 1705972 w 1778838"/>
                <a:gd name="connsiteY7" fmla="*/ 845208 h 1000637"/>
                <a:gd name="connsiteX8" fmla="*/ 1589322 w 1778838"/>
                <a:gd name="connsiteY8" fmla="*/ 932737 h 1000637"/>
                <a:gd name="connsiteX9" fmla="*/ 189517 w 1778838"/>
                <a:gd name="connsiteY9" fmla="*/ 67901 h 1000637"/>
                <a:gd name="connsiteX10" fmla="*/ 1589322 w 1778838"/>
                <a:gd name="connsiteY10" fmla="*/ 67901 h 1000637"/>
                <a:gd name="connsiteX11" fmla="*/ 1705972 w 1778838"/>
                <a:gd name="connsiteY11" fmla="*/ 155430 h 1000637"/>
                <a:gd name="connsiteX12" fmla="*/ 72867 w 1778838"/>
                <a:gd name="connsiteY12" fmla="*/ 155430 h 1000637"/>
                <a:gd name="connsiteX13" fmla="*/ 189517 w 1778838"/>
                <a:gd name="connsiteY13" fmla="*/ 67901 h 1000637"/>
                <a:gd name="connsiteX14" fmla="*/ 1589322 w 1778838"/>
                <a:gd name="connsiteY14" fmla="*/ 0 h 1000637"/>
                <a:gd name="connsiteX15" fmla="*/ 189517 w 1778838"/>
                <a:gd name="connsiteY15" fmla="*/ 0 h 1000637"/>
                <a:gd name="connsiteX16" fmla="*/ 3237 w 1778838"/>
                <a:gd name="connsiteY16" fmla="*/ 155430 h 1000637"/>
                <a:gd name="connsiteX17" fmla="*/ 0 w 1778838"/>
                <a:gd name="connsiteY17" fmla="*/ 189380 h 1000637"/>
                <a:gd name="connsiteX18" fmla="*/ 0 w 1778838"/>
                <a:gd name="connsiteY18" fmla="*/ 811258 h 1000637"/>
                <a:gd name="connsiteX19" fmla="*/ 3237 w 1778838"/>
                <a:gd name="connsiteY19" fmla="*/ 845208 h 1000637"/>
                <a:gd name="connsiteX20" fmla="*/ 189517 w 1778838"/>
                <a:gd name="connsiteY20" fmla="*/ 1000638 h 1000637"/>
                <a:gd name="connsiteX21" fmla="*/ 1589322 w 1778838"/>
                <a:gd name="connsiteY21" fmla="*/ 1000638 h 1000637"/>
                <a:gd name="connsiteX22" fmla="*/ 1775602 w 1778838"/>
                <a:gd name="connsiteY22" fmla="*/ 845208 h 1000637"/>
                <a:gd name="connsiteX23" fmla="*/ 1778839 w 1778838"/>
                <a:gd name="connsiteY23" fmla="*/ 811258 h 1000637"/>
                <a:gd name="connsiteX24" fmla="*/ 1778839 w 1778838"/>
                <a:gd name="connsiteY24" fmla="*/ 189380 h 1000637"/>
                <a:gd name="connsiteX25" fmla="*/ 1775602 w 1778838"/>
                <a:gd name="connsiteY25" fmla="*/ 155430 h 1000637"/>
                <a:gd name="connsiteX26" fmla="*/ 1589322 w 1778838"/>
                <a:gd name="connsiteY26" fmla="*/ 0 h 100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78838" h="1000637">
                  <a:moveTo>
                    <a:pt x="1710908" y="777307"/>
                  </a:moveTo>
                  <a:lnTo>
                    <a:pt x="67931" y="777307"/>
                  </a:lnTo>
                  <a:lnTo>
                    <a:pt x="67931" y="223331"/>
                  </a:lnTo>
                  <a:lnTo>
                    <a:pt x="1710908" y="223331"/>
                  </a:lnTo>
                  <a:close/>
                  <a:moveTo>
                    <a:pt x="1589322" y="932737"/>
                  </a:moveTo>
                  <a:lnTo>
                    <a:pt x="189517" y="932737"/>
                  </a:lnTo>
                  <a:cubicBezTo>
                    <a:pt x="134270" y="932737"/>
                    <a:pt x="87620" y="895710"/>
                    <a:pt x="72867" y="845208"/>
                  </a:cubicBezTo>
                  <a:lnTo>
                    <a:pt x="1705972" y="845208"/>
                  </a:lnTo>
                  <a:cubicBezTo>
                    <a:pt x="1691218" y="895710"/>
                    <a:pt x="1644569" y="932737"/>
                    <a:pt x="1589322" y="932737"/>
                  </a:cubicBezTo>
                  <a:close/>
                  <a:moveTo>
                    <a:pt x="189517" y="67901"/>
                  </a:moveTo>
                  <a:lnTo>
                    <a:pt x="1589322" y="67901"/>
                  </a:lnTo>
                  <a:cubicBezTo>
                    <a:pt x="1644569" y="67901"/>
                    <a:pt x="1691218" y="104928"/>
                    <a:pt x="1705972" y="155430"/>
                  </a:cubicBezTo>
                  <a:lnTo>
                    <a:pt x="72867" y="155430"/>
                  </a:lnTo>
                  <a:cubicBezTo>
                    <a:pt x="87620" y="104928"/>
                    <a:pt x="134270" y="67901"/>
                    <a:pt x="189517" y="67901"/>
                  </a:cubicBezTo>
                  <a:close/>
                  <a:moveTo>
                    <a:pt x="1589322" y="0"/>
                  </a:moveTo>
                  <a:lnTo>
                    <a:pt x="189517" y="0"/>
                  </a:lnTo>
                  <a:cubicBezTo>
                    <a:pt x="96643" y="0"/>
                    <a:pt x="19318" y="67158"/>
                    <a:pt x="3237" y="155430"/>
                  </a:cubicBezTo>
                  <a:lnTo>
                    <a:pt x="0" y="189380"/>
                  </a:lnTo>
                  <a:lnTo>
                    <a:pt x="0" y="811258"/>
                  </a:lnTo>
                  <a:lnTo>
                    <a:pt x="3237" y="845208"/>
                  </a:lnTo>
                  <a:cubicBezTo>
                    <a:pt x="19318" y="933480"/>
                    <a:pt x="96643" y="1000638"/>
                    <a:pt x="189517" y="1000638"/>
                  </a:cubicBezTo>
                  <a:lnTo>
                    <a:pt x="1589322" y="1000638"/>
                  </a:lnTo>
                  <a:cubicBezTo>
                    <a:pt x="1682196" y="1000638"/>
                    <a:pt x="1759521" y="933480"/>
                    <a:pt x="1775602" y="845208"/>
                  </a:cubicBezTo>
                  <a:lnTo>
                    <a:pt x="1778839" y="811258"/>
                  </a:lnTo>
                  <a:lnTo>
                    <a:pt x="1778839" y="189380"/>
                  </a:lnTo>
                  <a:lnTo>
                    <a:pt x="1775602" y="155430"/>
                  </a:lnTo>
                  <a:cubicBezTo>
                    <a:pt x="1759521" y="67158"/>
                    <a:pt x="1682196" y="0"/>
                    <a:pt x="1589322" y="0"/>
                  </a:cubicBez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18FDEF0-BB61-CFAF-E499-44B549411B29}"/>
                </a:ext>
              </a:extLst>
            </p:cNvPr>
            <p:cNvSpPr/>
            <p:nvPr/>
          </p:nvSpPr>
          <p:spPr>
            <a:xfrm>
              <a:off x="3883393" y="4963943"/>
              <a:ext cx="193019" cy="345128"/>
            </a:xfrm>
            <a:custGeom>
              <a:avLst/>
              <a:gdLst>
                <a:gd name="connsiteX0" fmla="*/ 53337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30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37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0DF1AB6-654F-EFC2-78DE-B41EFE32240C}"/>
                </a:ext>
              </a:extLst>
            </p:cNvPr>
            <p:cNvSpPr/>
            <p:nvPr/>
          </p:nvSpPr>
          <p:spPr>
            <a:xfrm>
              <a:off x="3572343" y="4963943"/>
              <a:ext cx="192966" cy="345128"/>
            </a:xfrm>
            <a:custGeom>
              <a:avLst/>
              <a:gdLst>
                <a:gd name="connsiteX0" fmla="*/ 53337 w 192966"/>
                <a:gd name="connsiteY0" fmla="*/ 304387 h 345128"/>
                <a:gd name="connsiteX1" fmla="*/ 152208 w 192966"/>
                <a:gd name="connsiteY1" fmla="*/ 106679 h 345128"/>
                <a:gd name="connsiteX2" fmla="*/ 152208 w 192966"/>
                <a:gd name="connsiteY2" fmla="*/ 304387 h 345128"/>
                <a:gd name="connsiteX3" fmla="*/ 139630 w 192966"/>
                <a:gd name="connsiteY3" fmla="*/ 40741 h 345128"/>
                <a:gd name="connsiteX4" fmla="*/ 40759 w 192966"/>
                <a:gd name="connsiteY4" fmla="*/ 238449 h 345128"/>
                <a:gd name="connsiteX5" fmla="*/ 40759 w 192966"/>
                <a:gd name="connsiteY5" fmla="*/ 40741 h 345128"/>
                <a:gd name="connsiteX6" fmla="*/ 192967 w 192966"/>
                <a:gd name="connsiteY6" fmla="*/ 0 h 345128"/>
                <a:gd name="connsiteX7" fmla="*/ 0 w 192966"/>
                <a:gd name="connsiteY7" fmla="*/ 0 h 345128"/>
                <a:gd name="connsiteX8" fmla="*/ 0 w 192966"/>
                <a:gd name="connsiteY8" fmla="*/ 345128 h 345128"/>
                <a:gd name="connsiteX9" fmla="*/ 192967 w 192966"/>
                <a:gd name="connsiteY9" fmla="*/ 345128 h 345128"/>
                <a:gd name="connsiteX10" fmla="*/ 192967 w 192966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966" h="345128">
                  <a:moveTo>
                    <a:pt x="53337" y="304387"/>
                  </a:moveTo>
                  <a:lnTo>
                    <a:pt x="152208" y="106679"/>
                  </a:lnTo>
                  <a:lnTo>
                    <a:pt x="152208" y="304387"/>
                  </a:lnTo>
                  <a:close/>
                  <a:moveTo>
                    <a:pt x="139630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2967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2967" y="345128"/>
                  </a:lnTo>
                  <a:lnTo>
                    <a:pt x="192967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3D339F1-8B14-39AF-3E90-83D265C5C18F}"/>
                </a:ext>
              </a:extLst>
            </p:cNvPr>
            <p:cNvSpPr/>
            <p:nvPr/>
          </p:nvSpPr>
          <p:spPr>
            <a:xfrm>
              <a:off x="3261240" y="4963943"/>
              <a:ext cx="193019" cy="345128"/>
            </a:xfrm>
            <a:custGeom>
              <a:avLst/>
              <a:gdLst>
                <a:gd name="connsiteX0" fmla="*/ 53390 w 193019"/>
                <a:gd name="connsiteY0" fmla="*/ 304387 h 345128"/>
                <a:gd name="connsiteX1" fmla="*/ 152261 w 193019"/>
                <a:gd name="connsiteY1" fmla="*/ 106679 h 345128"/>
                <a:gd name="connsiteX2" fmla="*/ 152261 w 193019"/>
                <a:gd name="connsiteY2" fmla="*/ 304387 h 345128"/>
                <a:gd name="connsiteX3" fmla="*/ 139683 w 193019"/>
                <a:gd name="connsiteY3" fmla="*/ 40741 h 345128"/>
                <a:gd name="connsiteX4" fmla="*/ 40759 w 193019"/>
                <a:gd name="connsiteY4" fmla="*/ 238449 h 345128"/>
                <a:gd name="connsiteX5" fmla="*/ 40759 w 193019"/>
                <a:gd name="connsiteY5" fmla="*/ 40741 h 345128"/>
                <a:gd name="connsiteX6" fmla="*/ 193020 w 193019"/>
                <a:gd name="connsiteY6" fmla="*/ 0 h 345128"/>
                <a:gd name="connsiteX7" fmla="*/ 0 w 193019"/>
                <a:gd name="connsiteY7" fmla="*/ 0 h 345128"/>
                <a:gd name="connsiteX8" fmla="*/ 0 w 193019"/>
                <a:gd name="connsiteY8" fmla="*/ 345128 h 345128"/>
                <a:gd name="connsiteX9" fmla="*/ 193020 w 193019"/>
                <a:gd name="connsiteY9" fmla="*/ 345128 h 345128"/>
                <a:gd name="connsiteX10" fmla="*/ 193020 w 193019"/>
                <a:gd name="connsiteY10" fmla="*/ 0 h 34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019" h="345128">
                  <a:moveTo>
                    <a:pt x="53390" y="304387"/>
                  </a:moveTo>
                  <a:lnTo>
                    <a:pt x="152261" y="106679"/>
                  </a:lnTo>
                  <a:lnTo>
                    <a:pt x="152261" y="304387"/>
                  </a:lnTo>
                  <a:close/>
                  <a:moveTo>
                    <a:pt x="139683" y="40741"/>
                  </a:moveTo>
                  <a:lnTo>
                    <a:pt x="40759" y="238449"/>
                  </a:lnTo>
                  <a:lnTo>
                    <a:pt x="40759" y="40741"/>
                  </a:lnTo>
                  <a:close/>
                  <a:moveTo>
                    <a:pt x="193020" y="0"/>
                  </a:moveTo>
                  <a:lnTo>
                    <a:pt x="0" y="0"/>
                  </a:lnTo>
                  <a:lnTo>
                    <a:pt x="0" y="345128"/>
                  </a:lnTo>
                  <a:lnTo>
                    <a:pt x="193020" y="345128"/>
                  </a:lnTo>
                  <a:lnTo>
                    <a:pt x="193020" y="0"/>
                  </a:lnTo>
                </a:path>
              </a:pathLst>
            </a:custGeom>
            <a:solidFill>
              <a:srgbClr val="393536"/>
            </a:solidFill>
            <a:ln w="135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CC0751D-06D4-15EC-65FB-9EC980674B0E}"/>
              </a:ext>
            </a:extLst>
          </p:cNvPr>
          <p:cNvGrpSpPr/>
          <p:nvPr/>
        </p:nvGrpSpPr>
        <p:grpSpPr>
          <a:xfrm>
            <a:off x="6682301" y="7774448"/>
            <a:ext cx="1139494" cy="1859012"/>
            <a:chOff x="1125378" y="3924300"/>
            <a:chExt cx="1551907" cy="277341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4EA7076-DC8B-283E-7368-6F4EEFC7D58C}"/>
                </a:ext>
              </a:extLst>
            </p:cNvPr>
            <p:cNvSpPr/>
            <p:nvPr/>
          </p:nvSpPr>
          <p:spPr>
            <a:xfrm>
              <a:off x="1341029" y="3936215"/>
              <a:ext cx="264851" cy="81577"/>
            </a:xfrm>
            <a:custGeom>
              <a:avLst/>
              <a:gdLst>
                <a:gd name="connsiteX0" fmla="*/ 248979 w 264851"/>
                <a:gd name="connsiteY0" fmla="*/ 81577 h 81577"/>
                <a:gd name="connsiteX1" fmla="*/ 15873 w 264851"/>
                <a:gd name="connsiteY1" fmla="*/ 81577 h 81577"/>
                <a:gd name="connsiteX2" fmla="*/ 0 w 264851"/>
                <a:gd name="connsiteY2" fmla="*/ 65690 h 81577"/>
                <a:gd name="connsiteX3" fmla="*/ 0 w 264851"/>
                <a:gd name="connsiteY3" fmla="*/ 15887 h 81577"/>
                <a:gd name="connsiteX4" fmla="*/ 15873 w 264851"/>
                <a:gd name="connsiteY4" fmla="*/ 0 h 81577"/>
                <a:gd name="connsiteX5" fmla="*/ 248979 w 264851"/>
                <a:gd name="connsiteY5" fmla="*/ 0 h 81577"/>
                <a:gd name="connsiteX6" fmla="*/ 264852 w 264851"/>
                <a:gd name="connsiteY6" fmla="*/ 15887 h 81577"/>
                <a:gd name="connsiteX7" fmla="*/ 264852 w 264851"/>
                <a:gd name="connsiteY7" fmla="*/ 65690 h 81577"/>
                <a:gd name="connsiteX8" fmla="*/ 248979 w 264851"/>
                <a:gd name="connsiteY8" fmla="*/ 81577 h 8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4851" h="81577">
                  <a:moveTo>
                    <a:pt x="248979" y="81577"/>
                  </a:moveTo>
                  <a:lnTo>
                    <a:pt x="15873" y="81577"/>
                  </a:lnTo>
                  <a:cubicBezTo>
                    <a:pt x="7131" y="81577"/>
                    <a:pt x="0" y="74409"/>
                    <a:pt x="0" y="65690"/>
                  </a:cubicBezTo>
                  <a:lnTo>
                    <a:pt x="0" y="15887"/>
                  </a:lnTo>
                  <a:cubicBezTo>
                    <a:pt x="0" y="7137"/>
                    <a:pt x="7131" y="0"/>
                    <a:pt x="15873" y="0"/>
                  </a:cubicBezTo>
                  <a:lnTo>
                    <a:pt x="248979" y="0"/>
                  </a:lnTo>
                  <a:cubicBezTo>
                    <a:pt x="257721" y="0"/>
                    <a:pt x="264852" y="7137"/>
                    <a:pt x="264852" y="15887"/>
                  </a:cubicBezTo>
                  <a:lnTo>
                    <a:pt x="264852" y="65690"/>
                  </a:lnTo>
                  <a:cubicBezTo>
                    <a:pt x="264852" y="74409"/>
                    <a:pt x="257721" y="81577"/>
                    <a:pt x="248979" y="81577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4D53F7-4440-1920-4E15-E10672DCA480}"/>
                </a:ext>
              </a:extLst>
            </p:cNvPr>
            <p:cNvSpPr/>
            <p:nvPr/>
          </p:nvSpPr>
          <p:spPr>
            <a:xfrm>
              <a:off x="1329124" y="3924300"/>
              <a:ext cx="288661" cy="105408"/>
            </a:xfrm>
            <a:custGeom>
              <a:avLst/>
              <a:gdLst>
                <a:gd name="connsiteX0" fmla="*/ 27778 w 288661"/>
                <a:gd name="connsiteY0" fmla="*/ 23831 h 105408"/>
                <a:gd name="connsiteX1" fmla="*/ 23810 w 288661"/>
                <a:gd name="connsiteY1" fmla="*/ 27803 h 105408"/>
                <a:gd name="connsiteX2" fmla="*/ 23810 w 288661"/>
                <a:gd name="connsiteY2" fmla="*/ 77606 h 105408"/>
                <a:gd name="connsiteX3" fmla="*/ 27778 w 288661"/>
                <a:gd name="connsiteY3" fmla="*/ 81577 h 105408"/>
                <a:gd name="connsiteX4" fmla="*/ 260883 w 288661"/>
                <a:gd name="connsiteY4" fmla="*/ 81577 h 105408"/>
                <a:gd name="connsiteX5" fmla="*/ 264852 w 288661"/>
                <a:gd name="connsiteY5" fmla="*/ 77606 h 105408"/>
                <a:gd name="connsiteX6" fmla="*/ 264852 w 288661"/>
                <a:gd name="connsiteY6" fmla="*/ 27803 h 105408"/>
                <a:gd name="connsiteX7" fmla="*/ 260883 w 288661"/>
                <a:gd name="connsiteY7" fmla="*/ 23831 h 105408"/>
                <a:gd name="connsiteX8" fmla="*/ 260883 w 288661"/>
                <a:gd name="connsiteY8" fmla="*/ 105408 h 105408"/>
                <a:gd name="connsiteX9" fmla="*/ 27778 w 288661"/>
                <a:gd name="connsiteY9" fmla="*/ 105408 h 105408"/>
                <a:gd name="connsiteX10" fmla="*/ 0 w 288661"/>
                <a:gd name="connsiteY10" fmla="*/ 77606 h 105408"/>
                <a:gd name="connsiteX11" fmla="*/ 0 w 288661"/>
                <a:gd name="connsiteY11" fmla="*/ 27803 h 105408"/>
                <a:gd name="connsiteX12" fmla="*/ 27778 w 288661"/>
                <a:gd name="connsiteY12" fmla="*/ 0 h 105408"/>
                <a:gd name="connsiteX13" fmla="*/ 260883 w 288661"/>
                <a:gd name="connsiteY13" fmla="*/ 0 h 105408"/>
                <a:gd name="connsiteX14" fmla="*/ 288661 w 288661"/>
                <a:gd name="connsiteY14" fmla="*/ 27803 h 105408"/>
                <a:gd name="connsiteX15" fmla="*/ 288661 w 288661"/>
                <a:gd name="connsiteY15" fmla="*/ 77606 h 105408"/>
                <a:gd name="connsiteX16" fmla="*/ 260883 w 288661"/>
                <a:gd name="connsiteY16" fmla="*/ 105408 h 1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661" h="105408">
                  <a:moveTo>
                    <a:pt x="27778" y="23831"/>
                  </a:moveTo>
                  <a:cubicBezTo>
                    <a:pt x="25639" y="23831"/>
                    <a:pt x="23810" y="25662"/>
                    <a:pt x="23810" y="27803"/>
                  </a:cubicBezTo>
                  <a:lnTo>
                    <a:pt x="23810" y="77606"/>
                  </a:lnTo>
                  <a:cubicBezTo>
                    <a:pt x="23810" y="79747"/>
                    <a:pt x="25639" y="81577"/>
                    <a:pt x="27778" y="81577"/>
                  </a:cubicBezTo>
                  <a:lnTo>
                    <a:pt x="260883" y="81577"/>
                  </a:lnTo>
                  <a:cubicBezTo>
                    <a:pt x="263054" y="81577"/>
                    <a:pt x="264852" y="79747"/>
                    <a:pt x="264852" y="77606"/>
                  </a:cubicBezTo>
                  <a:lnTo>
                    <a:pt x="264852" y="27803"/>
                  </a:lnTo>
                  <a:cubicBezTo>
                    <a:pt x="264852" y="25662"/>
                    <a:pt x="263054" y="23831"/>
                    <a:pt x="260883" y="23831"/>
                  </a:cubicBezTo>
                  <a:close/>
                  <a:moveTo>
                    <a:pt x="260883" y="105408"/>
                  </a:moveTo>
                  <a:lnTo>
                    <a:pt x="27778" y="105408"/>
                  </a:lnTo>
                  <a:cubicBezTo>
                    <a:pt x="12463" y="105408"/>
                    <a:pt x="0" y="92934"/>
                    <a:pt x="0" y="77606"/>
                  </a:cubicBezTo>
                  <a:lnTo>
                    <a:pt x="0" y="27803"/>
                  </a:lnTo>
                  <a:cubicBezTo>
                    <a:pt x="0" y="12474"/>
                    <a:pt x="12463" y="0"/>
                    <a:pt x="27778" y="0"/>
                  </a:cubicBezTo>
                  <a:lnTo>
                    <a:pt x="260883" y="0"/>
                  </a:lnTo>
                  <a:cubicBezTo>
                    <a:pt x="276198" y="0"/>
                    <a:pt x="288661" y="12474"/>
                    <a:pt x="288661" y="27803"/>
                  </a:cubicBezTo>
                  <a:lnTo>
                    <a:pt x="288661" y="77606"/>
                  </a:lnTo>
                  <a:cubicBezTo>
                    <a:pt x="288661" y="92934"/>
                    <a:pt x="276198" y="105408"/>
                    <a:pt x="260883" y="10540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159BE3-CE14-A49C-8BFA-22ADE6369C1B}"/>
                </a:ext>
              </a:extLst>
            </p:cNvPr>
            <p:cNvSpPr/>
            <p:nvPr/>
          </p:nvSpPr>
          <p:spPr>
            <a:xfrm>
              <a:off x="2135615" y="3936215"/>
              <a:ext cx="305619" cy="81577"/>
            </a:xfrm>
            <a:custGeom>
              <a:avLst/>
              <a:gdLst>
                <a:gd name="connsiteX0" fmla="*/ 289746 w 305619"/>
                <a:gd name="connsiteY0" fmla="*/ 81577 h 81577"/>
                <a:gd name="connsiteX1" fmla="*/ 15873 w 305619"/>
                <a:gd name="connsiteY1" fmla="*/ 81577 h 81577"/>
                <a:gd name="connsiteX2" fmla="*/ 0 w 305619"/>
                <a:gd name="connsiteY2" fmla="*/ 65690 h 81577"/>
                <a:gd name="connsiteX3" fmla="*/ 0 w 305619"/>
                <a:gd name="connsiteY3" fmla="*/ 15887 h 81577"/>
                <a:gd name="connsiteX4" fmla="*/ 15873 w 305619"/>
                <a:gd name="connsiteY4" fmla="*/ 0 h 81577"/>
                <a:gd name="connsiteX5" fmla="*/ 289746 w 305619"/>
                <a:gd name="connsiteY5" fmla="*/ 0 h 81577"/>
                <a:gd name="connsiteX6" fmla="*/ 305619 w 305619"/>
                <a:gd name="connsiteY6" fmla="*/ 15887 h 81577"/>
                <a:gd name="connsiteX7" fmla="*/ 305619 w 305619"/>
                <a:gd name="connsiteY7" fmla="*/ 65690 h 81577"/>
                <a:gd name="connsiteX8" fmla="*/ 289746 w 305619"/>
                <a:gd name="connsiteY8" fmla="*/ 81577 h 8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81577">
                  <a:moveTo>
                    <a:pt x="289746" y="81577"/>
                  </a:moveTo>
                  <a:lnTo>
                    <a:pt x="15873" y="81577"/>
                  </a:lnTo>
                  <a:cubicBezTo>
                    <a:pt x="7162" y="81577"/>
                    <a:pt x="0" y="74409"/>
                    <a:pt x="0" y="65690"/>
                  </a:cubicBezTo>
                  <a:lnTo>
                    <a:pt x="0" y="15887"/>
                  </a:lnTo>
                  <a:cubicBezTo>
                    <a:pt x="0" y="7137"/>
                    <a:pt x="7162" y="0"/>
                    <a:pt x="15873" y="0"/>
                  </a:cubicBezTo>
                  <a:lnTo>
                    <a:pt x="289746" y="0"/>
                  </a:lnTo>
                  <a:cubicBezTo>
                    <a:pt x="298489" y="0"/>
                    <a:pt x="305619" y="7137"/>
                    <a:pt x="305619" y="15887"/>
                  </a:cubicBezTo>
                  <a:lnTo>
                    <a:pt x="305619" y="65690"/>
                  </a:lnTo>
                  <a:cubicBezTo>
                    <a:pt x="305619" y="74409"/>
                    <a:pt x="298489" y="81577"/>
                    <a:pt x="289746" y="81577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94C516-D80B-C71E-C217-A5D321DE4CB1}"/>
                </a:ext>
              </a:extLst>
            </p:cNvPr>
            <p:cNvSpPr/>
            <p:nvPr/>
          </p:nvSpPr>
          <p:spPr>
            <a:xfrm>
              <a:off x="2123710" y="3924300"/>
              <a:ext cx="329429" cy="105408"/>
            </a:xfrm>
            <a:custGeom>
              <a:avLst/>
              <a:gdLst>
                <a:gd name="connsiteX0" fmla="*/ 27778 w 329429"/>
                <a:gd name="connsiteY0" fmla="*/ 23831 h 105408"/>
                <a:gd name="connsiteX1" fmla="*/ 23810 w 329429"/>
                <a:gd name="connsiteY1" fmla="*/ 27803 h 105408"/>
                <a:gd name="connsiteX2" fmla="*/ 23810 w 329429"/>
                <a:gd name="connsiteY2" fmla="*/ 77606 h 105408"/>
                <a:gd name="connsiteX3" fmla="*/ 27778 w 329429"/>
                <a:gd name="connsiteY3" fmla="*/ 81577 h 105408"/>
                <a:gd name="connsiteX4" fmla="*/ 301651 w 329429"/>
                <a:gd name="connsiteY4" fmla="*/ 81577 h 105408"/>
                <a:gd name="connsiteX5" fmla="*/ 305619 w 329429"/>
                <a:gd name="connsiteY5" fmla="*/ 77606 h 105408"/>
                <a:gd name="connsiteX6" fmla="*/ 305619 w 329429"/>
                <a:gd name="connsiteY6" fmla="*/ 27803 h 105408"/>
                <a:gd name="connsiteX7" fmla="*/ 301651 w 329429"/>
                <a:gd name="connsiteY7" fmla="*/ 23831 h 105408"/>
                <a:gd name="connsiteX8" fmla="*/ 301651 w 329429"/>
                <a:gd name="connsiteY8" fmla="*/ 105408 h 105408"/>
                <a:gd name="connsiteX9" fmla="*/ 27778 w 329429"/>
                <a:gd name="connsiteY9" fmla="*/ 105408 h 105408"/>
                <a:gd name="connsiteX10" fmla="*/ 0 w 329429"/>
                <a:gd name="connsiteY10" fmla="*/ 77606 h 105408"/>
                <a:gd name="connsiteX11" fmla="*/ 0 w 329429"/>
                <a:gd name="connsiteY11" fmla="*/ 27803 h 105408"/>
                <a:gd name="connsiteX12" fmla="*/ 27778 w 329429"/>
                <a:gd name="connsiteY12" fmla="*/ 0 h 105408"/>
                <a:gd name="connsiteX13" fmla="*/ 301651 w 329429"/>
                <a:gd name="connsiteY13" fmla="*/ 0 h 105408"/>
                <a:gd name="connsiteX14" fmla="*/ 329429 w 329429"/>
                <a:gd name="connsiteY14" fmla="*/ 27803 h 105408"/>
                <a:gd name="connsiteX15" fmla="*/ 329429 w 329429"/>
                <a:gd name="connsiteY15" fmla="*/ 77606 h 105408"/>
                <a:gd name="connsiteX16" fmla="*/ 301651 w 329429"/>
                <a:gd name="connsiteY16" fmla="*/ 105408 h 1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429" h="105408">
                  <a:moveTo>
                    <a:pt x="27778" y="23831"/>
                  </a:moveTo>
                  <a:cubicBezTo>
                    <a:pt x="25639" y="23831"/>
                    <a:pt x="23810" y="25662"/>
                    <a:pt x="23810" y="27803"/>
                  </a:cubicBezTo>
                  <a:lnTo>
                    <a:pt x="23810" y="77606"/>
                  </a:lnTo>
                  <a:cubicBezTo>
                    <a:pt x="23810" y="79747"/>
                    <a:pt x="25639" y="81577"/>
                    <a:pt x="27778" y="81577"/>
                  </a:cubicBezTo>
                  <a:lnTo>
                    <a:pt x="301651" y="81577"/>
                  </a:lnTo>
                  <a:cubicBezTo>
                    <a:pt x="303821" y="81577"/>
                    <a:pt x="305619" y="79747"/>
                    <a:pt x="305619" y="77606"/>
                  </a:cubicBezTo>
                  <a:lnTo>
                    <a:pt x="305619" y="27803"/>
                  </a:lnTo>
                  <a:cubicBezTo>
                    <a:pt x="305619" y="25662"/>
                    <a:pt x="303821" y="23831"/>
                    <a:pt x="301651" y="23831"/>
                  </a:cubicBezTo>
                  <a:close/>
                  <a:moveTo>
                    <a:pt x="301651" y="105408"/>
                  </a:moveTo>
                  <a:lnTo>
                    <a:pt x="27778" y="105408"/>
                  </a:lnTo>
                  <a:cubicBezTo>
                    <a:pt x="12463" y="105408"/>
                    <a:pt x="0" y="92934"/>
                    <a:pt x="0" y="77606"/>
                  </a:cubicBezTo>
                  <a:lnTo>
                    <a:pt x="0" y="27803"/>
                  </a:lnTo>
                  <a:cubicBezTo>
                    <a:pt x="0" y="12474"/>
                    <a:pt x="12463" y="0"/>
                    <a:pt x="27778" y="0"/>
                  </a:cubicBezTo>
                  <a:lnTo>
                    <a:pt x="301651" y="0"/>
                  </a:lnTo>
                  <a:cubicBezTo>
                    <a:pt x="316966" y="0"/>
                    <a:pt x="329429" y="12474"/>
                    <a:pt x="329429" y="27803"/>
                  </a:cubicBezTo>
                  <a:lnTo>
                    <a:pt x="329429" y="77606"/>
                  </a:lnTo>
                  <a:cubicBezTo>
                    <a:pt x="329429" y="92934"/>
                    <a:pt x="316966" y="105408"/>
                    <a:pt x="301651" y="10540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4482C9-9323-77B3-8149-9891BF4C5FD3}"/>
                </a:ext>
              </a:extLst>
            </p:cNvPr>
            <p:cNvSpPr/>
            <p:nvPr/>
          </p:nvSpPr>
          <p:spPr>
            <a:xfrm>
              <a:off x="1728153" y="3936215"/>
              <a:ext cx="305588" cy="81577"/>
            </a:xfrm>
            <a:custGeom>
              <a:avLst/>
              <a:gdLst>
                <a:gd name="connsiteX0" fmla="*/ 289715 w 305588"/>
                <a:gd name="connsiteY0" fmla="*/ 81577 h 81577"/>
                <a:gd name="connsiteX1" fmla="*/ 15873 w 305588"/>
                <a:gd name="connsiteY1" fmla="*/ 81577 h 81577"/>
                <a:gd name="connsiteX2" fmla="*/ 0 w 305588"/>
                <a:gd name="connsiteY2" fmla="*/ 65690 h 81577"/>
                <a:gd name="connsiteX3" fmla="*/ 0 w 305588"/>
                <a:gd name="connsiteY3" fmla="*/ 15887 h 81577"/>
                <a:gd name="connsiteX4" fmla="*/ 15873 w 305588"/>
                <a:gd name="connsiteY4" fmla="*/ 0 h 81577"/>
                <a:gd name="connsiteX5" fmla="*/ 289715 w 305588"/>
                <a:gd name="connsiteY5" fmla="*/ 0 h 81577"/>
                <a:gd name="connsiteX6" fmla="*/ 305588 w 305588"/>
                <a:gd name="connsiteY6" fmla="*/ 15887 h 81577"/>
                <a:gd name="connsiteX7" fmla="*/ 305588 w 305588"/>
                <a:gd name="connsiteY7" fmla="*/ 65690 h 81577"/>
                <a:gd name="connsiteX8" fmla="*/ 289715 w 305588"/>
                <a:gd name="connsiteY8" fmla="*/ 81577 h 8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588" h="81577">
                  <a:moveTo>
                    <a:pt x="289715" y="81577"/>
                  </a:moveTo>
                  <a:lnTo>
                    <a:pt x="15873" y="81577"/>
                  </a:lnTo>
                  <a:cubicBezTo>
                    <a:pt x="7131" y="81577"/>
                    <a:pt x="0" y="74409"/>
                    <a:pt x="0" y="65690"/>
                  </a:cubicBezTo>
                  <a:lnTo>
                    <a:pt x="0" y="15887"/>
                  </a:lnTo>
                  <a:cubicBezTo>
                    <a:pt x="0" y="7137"/>
                    <a:pt x="7131" y="0"/>
                    <a:pt x="15873" y="0"/>
                  </a:cubicBezTo>
                  <a:lnTo>
                    <a:pt x="289715" y="0"/>
                  </a:lnTo>
                  <a:cubicBezTo>
                    <a:pt x="298458" y="0"/>
                    <a:pt x="305588" y="7137"/>
                    <a:pt x="305588" y="15887"/>
                  </a:cubicBezTo>
                  <a:lnTo>
                    <a:pt x="305588" y="65690"/>
                  </a:lnTo>
                  <a:cubicBezTo>
                    <a:pt x="305588" y="74409"/>
                    <a:pt x="298458" y="81577"/>
                    <a:pt x="289715" y="81577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C6ADF6-1343-A1FA-6653-FCCB65C562B7}"/>
                </a:ext>
              </a:extLst>
            </p:cNvPr>
            <p:cNvSpPr/>
            <p:nvPr/>
          </p:nvSpPr>
          <p:spPr>
            <a:xfrm>
              <a:off x="1716248" y="3924300"/>
              <a:ext cx="329398" cy="105408"/>
            </a:xfrm>
            <a:custGeom>
              <a:avLst/>
              <a:gdLst>
                <a:gd name="connsiteX0" fmla="*/ 27778 w 329398"/>
                <a:gd name="connsiteY0" fmla="*/ 23831 h 105408"/>
                <a:gd name="connsiteX1" fmla="*/ 23810 w 329398"/>
                <a:gd name="connsiteY1" fmla="*/ 27803 h 105408"/>
                <a:gd name="connsiteX2" fmla="*/ 23810 w 329398"/>
                <a:gd name="connsiteY2" fmla="*/ 77606 h 105408"/>
                <a:gd name="connsiteX3" fmla="*/ 27778 w 329398"/>
                <a:gd name="connsiteY3" fmla="*/ 81577 h 105408"/>
                <a:gd name="connsiteX4" fmla="*/ 301620 w 329398"/>
                <a:gd name="connsiteY4" fmla="*/ 81577 h 105408"/>
                <a:gd name="connsiteX5" fmla="*/ 305588 w 329398"/>
                <a:gd name="connsiteY5" fmla="*/ 77606 h 105408"/>
                <a:gd name="connsiteX6" fmla="*/ 305588 w 329398"/>
                <a:gd name="connsiteY6" fmla="*/ 27803 h 105408"/>
                <a:gd name="connsiteX7" fmla="*/ 301620 w 329398"/>
                <a:gd name="connsiteY7" fmla="*/ 23831 h 105408"/>
                <a:gd name="connsiteX8" fmla="*/ 301620 w 329398"/>
                <a:gd name="connsiteY8" fmla="*/ 105408 h 105408"/>
                <a:gd name="connsiteX9" fmla="*/ 27778 w 329398"/>
                <a:gd name="connsiteY9" fmla="*/ 105408 h 105408"/>
                <a:gd name="connsiteX10" fmla="*/ 0 w 329398"/>
                <a:gd name="connsiteY10" fmla="*/ 77606 h 105408"/>
                <a:gd name="connsiteX11" fmla="*/ 0 w 329398"/>
                <a:gd name="connsiteY11" fmla="*/ 27803 h 105408"/>
                <a:gd name="connsiteX12" fmla="*/ 27778 w 329398"/>
                <a:gd name="connsiteY12" fmla="*/ 0 h 105408"/>
                <a:gd name="connsiteX13" fmla="*/ 301620 w 329398"/>
                <a:gd name="connsiteY13" fmla="*/ 0 h 105408"/>
                <a:gd name="connsiteX14" fmla="*/ 329398 w 329398"/>
                <a:gd name="connsiteY14" fmla="*/ 27803 h 105408"/>
                <a:gd name="connsiteX15" fmla="*/ 329398 w 329398"/>
                <a:gd name="connsiteY15" fmla="*/ 77606 h 105408"/>
                <a:gd name="connsiteX16" fmla="*/ 301620 w 329398"/>
                <a:gd name="connsiteY16" fmla="*/ 105408 h 10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05408">
                  <a:moveTo>
                    <a:pt x="27778" y="23831"/>
                  </a:moveTo>
                  <a:cubicBezTo>
                    <a:pt x="25608" y="23831"/>
                    <a:pt x="23810" y="25662"/>
                    <a:pt x="23810" y="27803"/>
                  </a:cubicBezTo>
                  <a:lnTo>
                    <a:pt x="23810" y="77606"/>
                  </a:lnTo>
                  <a:cubicBezTo>
                    <a:pt x="23810" y="79747"/>
                    <a:pt x="25608" y="81577"/>
                    <a:pt x="27778" y="81577"/>
                  </a:cubicBezTo>
                  <a:lnTo>
                    <a:pt x="301620" y="81577"/>
                  </a:lnTo>
                  <a:cubicBezTo>
                    <a:pt x="303790" y="81577"/>
                    <a:pt x="305588" y="79747"/>
                    <a:pt x="305588" y="77606"/>
                  </a:cubicBezTo>
                  <a:lnTo>
                    <a:pt x="305588" y="27803"/>
                  </a:lnTo>
                  <a:cubicBezTo>
                    <a:pt x="305588" y="25662"/>
                    <a:pt x="303790" y="23831"/>
                    <a:pt x="301620" y="23831"/>
                  </a:cubicBezTo>
                  <a:close/>
                  <a:moveTo>
                    <a:pt x="301620" y="105408"/>
                  </a:moveTo>
                  <a:lnTo>
                    <a:pt x="27778" y="105408"/>
                  </a:lnTo>
                  <a:cubicBezTo>
                    <a:pt x="12463" y="105408"/>
                    <a:pt x="0" y="92934"/>
                    <a:pt x="0" y="77606"/>
                  </a:cubicBezTo>
                  <a:lnTo>
                    <a:pt x="0" y="27803"/>
                  </a:lnTo>
                  <a:cubicBezTo>
                    <a:pt x="0" y="12474"/>
                    <a:pt x="12463" y="0"/>
                    <a:pt x="27778" y="0"/>
                  </a:cubicBezTo>
                  <a:lnTo>
                    <a:pt x="301620" y="0"/>
                  </a:lnTo>
                  <a:cubicBezTo>
                    <a:pt x="316966" y="0"/>
                    <a:pt x="329398" y="12474"/>
                    <a:pt x="329398" y="27803"/>
                  </a:cubicBezTo>
                  <a:lnTo>
                    <a:pt x="329398" y="77606"/>
                  </a:lnTo>
                  <a:cubicBezTo>
                    <a:pt x="329398" y="92934"/>
                    <a:pt x="316966" y="105408"/>
                    <a:pt x="301620" y="10540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B93F09-12F8-D860-CFE6-8BC3B1B7B015}"/>
                </a:ext>
              </a:extLst>
            </p:cNvPr>
            <p:cNvSpPr/>
            <p:nvPr/>
          </p:nvSpPr>
          <p:spPr>
            <a:xfrm>
              <a:off x="1137282" y="4014348"/>
              <a:ext cx="1528097" cy="2671448"/>
            </a:xfrm>
            <a:custGeom>
              <a:avLst/>
              <a:gdLst>
                <a:gd name="connsiteX0" fmla="*/ 1432859 w 1528097"/>
                <a:gd name="connsiteY0" fmla="*/ 2671449 h 2671448"/>
                <a:gd name="connsiteX1" fmla="*/ 95239 w 1528097"/>
                <a:gd name="connsiteY1" fmla="*/ 2671449 h 2671448"/>
                <a:gd name="connsiteX2" fmla="*/ 0 w 1528097"/>
                <a:gd name="connsiteY2" fmla="*/ 2576125 h 2671448"/>
                <a:gd name="connsiteX3" fmla="*/ 0 w 1528097"/>
                <a:gd name="connsiteY3" fmla="*/ 95324 h 2671448"/>
                <a:gd name="connsiteX4" fmla="*/ 95239 w 1528097"/>
                <a:gd name="connsiteY4" fmla="*/ 0 h 2671448"/>
                <a:gd name="connsiteX5" fmla="*/ 1432859 w 1528097"/>
                <a:gd name="connsiteY5" fmla="*/ 0 h 2671448"/>
                <a:gd name="connsiteX6" fmla="*/ 1528097 w 1528097"/>
                <a:gd name="connsiteY6" fmla="*/ 95324 h 2671448"/>
                <a:gd name="connsiteX7" fmla="*/ 1528097 w 1528097"/>
                <a:gd name="connsiteY7" fmla="*/ 2576125 h 2671448"/>
                <a:gd name="connsiteX8" fmla="*/ 1432859 w 1528097"/>
                <a:gd name="connsiteY8" fmla="*/ 2671449 h 267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8097" h="2671448">
                  <a:moveTo>
                    <a:pt x="1432859" y="2671449"/>
                  </a:moveTo>
                  <a:lnTo>
                    <a:pt x="95239" y="2671449"/>
                  </a:lnTo>
                  <a:cubicBezTo>
                    <a:pt x="42845" y="2671449"/>
                    <a:pt x="0" y="2628535"/>
                    <a:pt x="0" y="2576125"/>
                  </a:cubicBezTo>
                  <a:lnTo>
                    <a:pt x="0" y="95324"/>
                  </a:lnTo>
                  <a:cubicBezTo>
                    <a:pt x="0" y="42883"/>
                    <a:pt x="42845" y="0"/>
                    <a:pt x="95239" y="0"/>
                  </a:cubicBezTo>
                  <a:lnTo>
                    <a:pt x="1432859" y="0"/>
                  </a:lnTo>
                  <a:cubicBezTo>
                    <a:pt x="1485221" y="0"/>
                    <a:pt x="1528097" y="42883"/>
                    <a:pt x="1528097" y="95324"/>
                  </a:cubicBezTo>
                  <a:lnTo>
                    <a:pt x="1528097" y="2576125"/>
                  </a:lnTo>
                  <a:cubicBezTo>
                    <a:pt x="1528097" y="2628535"/>
                    <a:pt x="1485221" y="2671449"/>
                    <a:pt x="1432859" y="2671449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B00A8CA-3A8B-2512-22E1-116E856E5DBE}"/>
                </a:ext>
              </a:extLst>
            </p:cNvPr>
            <p:cNvSpPr/>
            <p:nvPr/>
          </p:nvSpPr>
          <p:spPr>
            <a:xfrm>
              <a:off x="1125378" y="4002433"/>
              <a:ext cx="1551907" cy="2695279"/>
            </a:xfrm>
            <a:custGeom>
              <a:avLst/>
              <a:gdLst>
                <a:gd name="connsiteX0" fmla="*/ 107144 w 1551907"/>
                <a:gd name="connsiteY0" fmla="*/ 23831 h 2695279"/>
                <a:gd name="connsiteX1" fmla="*/ 23810 w 1551907"/>
                <a:gd name="connsiteY1" fmla="*/ 107239 h 2695279"/>
                <a:gd name="connsiteX2" fmla="*/ 23810 w 1551907"/>
                <a:gd name="connsiteY2" fmla="*/ 2588041 h 2695279"/>
                <a:gd name="connsiteX3" fmla="*/ 107144 w 1551907"/>
                <a:gd name="connsiteY3" fmla="*/ 2671449 h 2695279"/>
                <a:gd name="connsiteX4" fmla="*/ 1444764 w 1551907"/>
                <a:gd name="connsiteY4" fmla="*/ 2671449 h 2695279"/>
                <a:gd name="connsiteX5" fmla="*/ 1528097 w 1551907"/>
                <a:gd name="connsiteY5" fmla="*/ 2588041 h 2695279"/>
                <a:gd name="connsiteX6" fmla="*/ 1528097 w 1551907"/>
                <a:gd name="connsiteY6" fmla="*/ 107239 h 2695279"/>
                <a:gd name="connsiteX7" fmla="*/ 1444764 w 1551907"/>
                <a:gd name="connsiteY7" fmla="*/ 23831 h 2695279"/>
                <a:gd name="connsiteX8" fmla="*/ 1444764 w 1551907"/>
                <a:gd name="connsiteY8" fmla="*/ 2695280 h 2695279"/>
                <a:gd name="connsiteX9" fmla="*/ 107144 w 1551907"/>
                <a:gd name="connsiteY9" fmla="*/ 2695280 h 2695279"/>
                <a:gd name="connsiteX10" fmla="*/ 0 w 1551907"/>
                <a:gd name="connsiteY10" fmla="*/ 2588041 h 2695279"/>
                <a:gd name="connsiteX11" fmla="*/ 0 w 1551907"/>
                <a:gd name="connsiteY11" fmla="*/ 107239 h 2695279"/>
                <a:gd name="connsiteX12" fmla="*/ 107144 w 1551907"/>
                <a:gd name="connsiteY12" fmla="*/ 0 h 2695279"/>
                <a:gd name="connsiteX13" fmla="*/ 1444764 w 1551907"/>
                <a:gd name="connsiteY13" fmla="*/ 0 h 2695279"/>
                <a:gd name="connsiteX14" fmla="*/ 1551907 w 1551907"/>
                <a:gd name="connsiteY14" fmla="*/ 107239 h 2695279"/>
                <a:gd name="connsiteX15" fmla="*/ 1551907 w 1551907"/>
                <a:gd name="connsiteY15" fmla="*/ 2588041 h 2695279"/>
                <a:gd name="connsiteX16" fmla="*/ 1444764 w 1551907"/>
                <a:gd name="connsiteY16" fmla="*/ 2695280 h 26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1907" h="2695279">
                  <a:moveTo>
                    <a:pt x="107144" y="23831"/>
                  </a:moveTo>
                  <a:cubicBezTo>
                    <a:pt x="61198" y="23831"/>
                    <a:pt x="23810" y="61253"/>
                    <a:pt x="23810" y="107239"/>
                  </a:cubicBezTo>
                  <a:lnTo>
                    <a:pt x="23810" y="2588041"/>
                  </a:lnTo>
                  <a:cubicBezTo>
                    <a:pt x="23810" y="2634027"/>
                    <a:pt x="61198" y="2671449"/>
                    <a:pt x="107144" y="2671449"/>
                  </a:cubicBezTo>
                  <a:lnTo>
                    <a:pt x="1444764" y="2671449"/>
                  </a:lnTo>
                  <a:cubicBezTo>
                    <a:pt x="1490709" y="2671449"/>
                    <a:pt x="1528097" y="2634027"/>
                    <a:pt x="1528097" y="2588041"/>
                  </a:cubicBezTo>
                  <a:lnTo>
                    <a:pt x="1528097" y="107239"/>
                  </a:lnTo>
                  <a:cubicBezTo>
                    <a:pt x="1528097" y="61253"/>
                    <a:pt x="1490709" y="23831"/>
                    <a:pt x="1444764" y="23831"/>
                  </a:cubicBezTo>
                  <a:close/>
                  <a:moveTo>
                    <a:pt x="1444764" y="2695280"/>
                  </a:moveTo>
                  <a:lnTo>
                    <a:pt x="107144" y="2695280"/>
                  </a:lnTo>
                  <a:cubicBezTo>
                    <a:pt x="48053" y="2695280"/>
                    <a:pt x="0" y="2647153"/>
                    <a:pt x="0" y="2588041"/>
                  </a:cubicBezTo>
                  <a:lnTo>
                    <a:pt x="0" y="107239"/>
                  </a:lnTo>
                  <a:cubicBezTo>
                    <a:pt x="0" y="48096"/>
                    <a:pt x="48053" y="0"/>
                    <a:pt x="107144" y="0"/>
                  </a:cubicBezTo>
                  <a:lnTo>
                    <a:pt x="1444764" y="0"/>
                  </a:lnTo>
                  <a:cubicBezTo>
                    <a:pt x="1503823" y="0"/>
                    <a:pt x="1551907" y="48096"/>
                    <a:pt x="1551907" y="107239"/>
                  </a:cubicBezTo>
                  <a:lnTo>
                    <a:pt x="1551907" y="2588041"/>
                  </a:lnTo>
                  <a:cubicBezTo>
                    <a:pt x="1551907" y="2647153"/>
                    <a:pt x="1503823" y="2695280"/>
                    <a:pt x="1444764" y="2695280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4B4DD88-4CBB-4B12-CFED-EA0639CD78DF}"/>
                </a:ext>
              </a:extLst>
            </p:cNvPr>
            <p:cNvSpPr/>
            <p:nvPr/>
          </p:nvSpPr>
          <p:spPr>
            <a:xfrm>
              <a:off x="1207285" y="4136698"/>
              <a:ext cx="1388091" cy="2426716"/>
            </a:xfrm>
            <a:custGeom>
              <a:avLst/>
              <a:gdLst>
                <a:gd name="connsiteX0" fmla="*/ 1292853 w 1388091"/>
                <a:gd name="connsiteY0" fmla="*/ 2426717 h 2426716"/>
                <a:gd name="connsiteX1" fmla="*/ 95239 w 1388091"/>
                <a:gd name="connsiteY1" fmla="*/ 2426717 h 2426716"/>
                <a:gd name="connsiteX2" fmla="*/ 0 w 1388091"/>
                <a:gd name="connsiteY2" fmla="*/ 2331393 h 2426716"/>
                <a:gd name="connsiteX3" fmla="*/ 0 w 1388091"/>
                <a:gd name="connsiteY3" fmla="*/ 95324 h 2426716"/>
                <a:gd name="connsiteX4" fmla="*/ 95239 w 1388091"/>
                <a:gd name="connsiteY4" fmla="*/ 0 h 2426716"/>
                <a:gd name="connsiteX5" fmla="*/ 1292853 w 1388091"/>
                <a:gd name="connsiteY5" fmla="*/ 0 h 2426716"/>
                <a:gd name="connsiteX6" fmla="*/ 1388092 w 1388091"/>
                <a:gd name="connsiteY6" fmla="*/ 95324 h 2426716"/>
                <a:gd name="connsiteX7" fmla="*/ 1388092 w 1388091"/>
                <a:gd name="connsiteY7" fmla="*/ 2331393 h 2426716"/>
                <a:gd name="connsiteX8" fmla="*/ 1292853 w 1388091"/>
                <a:gd name="connsiteY8" fmla="*/ 2426717 h 242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091" h="2426716">
                  <a:moveTo>
                    <a:pt x="1292853" y="2426717"/>
                  </a:moveTo>
                  <a:lnTo>
                    <a:pt x="95239" y="2426717"/>
                  </a:lnTo>
                  <a:cubicBezTo>
                    <a:pt x="42845" y="2426717"/>
                    <a:pt x="0" y="2383834"/>
                    <a:pt x="0" y="2331393"/>
                  </a:cubicBezTo>
                  <a:lnTo>
                    <a:pt x="0" y="95324"/>
                  </a:lnTo>
                  <a:cubicBezTo>
                    <a:pt x="0" y="42914"/>
                    <a:pt x="42845" y="0"/>
                    <a:pt x="95239" y="0"/>
                  </a:cubicBezTo>
                  <a:lnTo>
                    <a:pt x="1292853" y="0"/>
                  </a:lnTo>
                  <a:cubicBezTo>
                    <a:pt x="1345247" y="0"/>
                    <a:pt x="1388092" y="42914"/>
                    <a:pt x="1388092" y="95324"/>
                  </a:cubicBezTo>
                  <a:lnTo>
                    <a:pt x="1388092" y="2331393"/>
                  </a:lnTo>
                  <a:cubicBezTo>
                    <a:pt x="1388092" y="2383834"/>
                    <a:pt x="1345247" y="2426717"/>
                    <a:pt x="1292853" y="2426717"/>
                  </a:cubicBezTo>
                </a:path>
              </a:pathLst>
            </a:custGeom>
            <a:solidFill>
              <a:srgbClr val="F7812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9E35DCE-9C8F-ADDA-017A-26E007619222}"/>
                </a:ext>
              </a:extLst>
            </p:cNvPr>
            <p:cNvSpPr/>
            <p:nvPr/>
          </p:nvSpPr>
          <p:spPr>
            <a:xfrm>
              <a:off x="1195380" y="4124783"/>
              <a:ext cx="1411901" cy="2450547"/>
            </a:xfrm>
            <a:custGeom>
              <a:avLst/>
              <a:gdLst>
                <a:gd name="connsiteX0" fmla="*/ 107144 w 1411901"/>
                <a:gd name="connsiteY0" fmla="*/ 23831 h 2450547"/>
                <a:gd name="connsiteX1" fmla="*/ 23810 w 1411901"/>
                <a:gd name="connsiteY1" fmla="*/ 107239 h 2450547"/>
                <a:gd name="connsiteX2" fmla="*/ 23810 w 1411901"/>
                <a:gd name="connsiteY2" fmla="*/ 2343309 h 2450547"/>
                <a:gd name="connsiteX3" fmla="*/ 107144 w 1411901"/>
                <a:gd name="connsiteY3" fmla="*/ 2426717 h 2450547"/>
                <a:gd name="connsiteX4" fmla="*/ 1304758 w 1411901"/>
                <a:gd name="connsiteY4" fmla="*/ 2426717 h 2450547"/>
                <a:gd name="connsiteX5" fmla="*/ 1388092 w 1411901"/>
                <a:gd name="connsiteY5" fmla="*/ 2343309 h 2450547"/>
                <a:gd name="connsiteX6" fmla="*/ 1388092 w 1411901"/>
                <a:gd name="connsiteY6" fmla="*/ 107239 h 2450547"/>
                <a:gd name="connsiteX7" fmla="*/ 1304758 w 1411901"/>
                <a:gd name="connsiteY7" fmla="*/ 23831 h 2450547"/>
                <a:gd name="connsiteX8" fmla="*/ 1304758 w 1411901"/>
                <a:gd name="connsiteY8" fmla="*/ 2450548 h 2450547"/>
                <a:gd name="connsiteX9" fmla="*/ 107144 w 1411901"/>
                <a:gd name="connsiteY9" fmla="*/ 2450548 h 2450547"/>
                <a:gd name="connsiteX10" fmla="*/ 0 w 1411901"/>
                <a:gd name="connsiteY10" fmla="*/ 2343309 h 2450547"/>
                <a:gd name="connsiteX11" fmla="*/ 0 w 1411901"/>
                <a:gd name="connsiteY11" fmla="*/ 107239 h 2450547"/>
                <a:gd name="connsiteX12" fmla="*/ 107144 w 1411901"/>
                <a:gd name="connsiteY12" fmla="*/ 0 h 2450547"/>
                <a:gd name="connsiteX13" fmla="*/ 1304758 w 1411901"/>
                <a:gd name="connsiteY13" fmla="*/ 0 h 2450547"/>
                <a:gd name="connsiteX14" fmla="*/ 1411901 w 1411901"/>
                <a:gd name="connsiteY14" fmla="*/ 107239 h 2450547"/>
                <a:gd name="connsiteX15" fmla="*/ 1411901 w 1411901"/>
                <a:gd name="connsiteY15" fmla="*/ 2343309 h 2450547"/>
                <a:gd name="connsiteX16" fmla="*/ 1304758 w 1411901"/>
                <a:gd name="connsiteY16" fmla="*/ 2450548 h 2450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1901" h="2450547">
                  <a:moveTo>
                    <a:pt x="107144" y="23831"/>
                  </a:moveTo>
                  <a:cubicBezTo>
                    <a:pt x="61167" y="23831"/>
                    <a:pt x="23810" y="61253"/>
                    <a:pt x="23810" y="107239"/>
                  </a:cubicBezTo>
                  <a:lnTo>
                    <a:pt x="23810" y="2343309"/>
                  </a:lnTo>
                  <a:cubicBezTo>
                    <a:pt x="23810" y="2389295"/>
                    <a:pt x="61167" y="2426717"/>
                    <a:pt x="107144" y="2426717"/>
                  </a:cubicBezTo>
                  <a:lnTo>
                    <a:pt x="1304758" y="2426717"/>
                  </a:lnTo>
                  <a:cubicBezTo>
                    <a:pt x="1350703" y="2426717"/>
                    <a:pt x="1388092" y="2389295"/>
                    <a:pt x="1388092" y="2343309"/>
                  </a:cubicBezTo>
                  <a:lnTo>
                    <a:pt x="1388092" y="107239"/>
                  </a:lnTo>
                  <a:cubicBezTo>
                    <a:pt x="1388092" y="61253"/>
                    <a:pt x="1350703" y="23831"/>
                    <a:pt x="1304758" y="23831"/>
                  </a:cubicBezTo>
                  <a:close/>
                  <a:moveTo>
                    <a:pt x="1304758" y="2450548"/>
                  </a:moveTo>
                  <a:lnTo>
                    <a:pt x="107144" y="2450548"/>
                  </a:lnTo>
                  <a:cubicBezTo>
                    <a:pt x="48053" y="2450548"/>
                    <a:pt x="0" y="2402452"/>
                    <a:pt x="0" y="2343309"/>
                  </a:cubicBezTo>
                  <a:lnTo>
                    <a:pt x="0" y="107239"/>
                  </a:lnTo>
                  <a:cubicBezTo>
                    <a:pt x="0" y="48127"/>
                    <a:pt x="48053" y="0"/>
                    <a:pt x="107144" y="0"/>
                  </a:cubicBezTo>
                  <a:lnTo>
                    <a:pt x="1304758" y="0"/>
                  </a:lnTo>
                  <a:cubicBezTo>
                    <a:pt x="1363848" y="0"/>
                    <a:pt x="1411901" y="48127"/>
                    <a:pt x="1411901" y="107239"/>
                  </a:cubicBezTo>
                  <a:lnTo>
                    <a:pt x="1411901" y="2343309"/>
                  </a:lnTo>
                  <a:cubicBezTo>
                    <a:pt x="1411901" y="2402452"/>
                    <a:pt x="1363848" y="2450548"/>
                    <a:pt x="1304758" y="245054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2805B2C-A1F5-6425-A148-55965953FE67}"/>
                </a:ext>
              </a:extLst>
            </p:cNvPr>
            <p:cNvSpPr/>
            <p:nvPr/>
          </p:nvSpPr>
          <p:spPr>
            <a:xfrm>
              <a:off x="1300261" y="4279467"/>
              <a:ext cx="1202109" cy="611752"/>
            </a:xfrm>
            <a:custGeom>
              <a:avLst/>
              <a:gdLst>
                <a:gd name="connsiteX0" fmla="*/ 1116110 w 1202109"/>
                <a:gd name="connsiteY0" fmla="*/ 611753 h 611752"/>
                <a:gd name="connsiteX1" fmla="*/ 86000 w 1202109"/>
                <a:gd name="connsiteY1" fmla="*/ 611753 h 611752"/>
                <a:gd name="connsiteX2" fmla="*/ 0 w 1202109"/>
                <a:gd name="connsiteY2" fmla="*/ 525707 h 611752"/>
                <a:gd name="connsiteX3" fmla="*/ 0 w 1202109"/>
                <a:gd name="connsiteY3" fmla="*/ 86046 h 611752"/>
                <a:gd name="connsiteX4" fmla="*/ 86000 w 1202109"/>
                <a:gd name="connsiteY4" fmla="*/ 0 h 611752"/>
                <a:gd name="connsiteX5" fmla="*/ 1116110 w 1202109"/>
                <a:gd name="connsiteY5" fmla="*/ 0 h 611752"/>
                <a:gd name="connsiteX6" fmla="*/ 1202110 w 1202109"/>
                <a:gd name="connsiteY6" fmla="*/ 86046 h 611752"/>
                <a:gd name="connsiteX7" fmla="*/ 1202110 w 1202109"/>
                <a:gd name="connsiteY7" fmla="*/ 525707 h 611752"/>
                <a:gd name="connsiteX8" fmla="*/ 1116110 w 1202109"/>
                <a:gd name="connsiteY8" fmla="*/ 611753 h 61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2109" h="611752">
                  <a:moveTo>
                    <a:pt x="1116110" y="611753"/>
                  </a:moveTo>
                  <a:lnTo>
                    <a:pt x="86000" y="611753"/>
                  </a:lnTo>
                  <a:cubicBezTo>
                    <a:pt x="38505" y="611753"/>
                    <a:pt x="0" y="573245"/>
                    <a:pt x="0" y="525707"/>
                  </a:cubicBezTo>
                  <a:lnTo>
                    <a:pt x="0" y="86046"/>
                  </a:lnTo>
                  <a:cubicBezTo>
                    <a:pt x="0" y="38508"/>
                    <a:pt x="38505" y="0"/>
                    <a:pt x="86000" y="0"/>
                  </a:cubicBezTo>
                  <a:lnTo>
                    <a:pt x="1116110" y="0"/>
                  </a:lnTo>
                  <a:cubicBezTo>
                    <a:pt x="1163605" y="0"/>
                    <a:pt x="1202110" y="38508"/>
                    <a:pt x="1202110" y="86046"/>
                  </a:cubicBezTo>
                  <a:lnTo>
                    <a:pt x="1202110" y="525707"/>
                  </a:lnTo>
                  <a:cubicBezTo>
                    <a:pt x="1202110" y="573245"/>
                    <a:pt x="1163605" y="611753"/>
                    <a:pt x="1116110" y="611753"/>
                  </a:cubicBezTo>
                </a:path>
              </a:pathLst>
            </a:custGeom>
            <a:solidFill>
              <a:srgbClr val="2EDAE2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B98632-608A-A746-4D12-17E66F5EA1D3}"/>
                </a:ext>
              </a:extLst>
            </p:cNvPr>
            <p:cNvSpPr/>
            <p:nvPr/>
          </p:nvSpPr>
          <p:spPr>
            <a:xfrm>
              <a:off x="1288387" y="4267551"/>
              <a:ext cx="1225888" cy="635583"/>
            </a:xfrm>
            <a:custGeom>
              <a:avLst/>
              <a:gdLst>
                <a:gd name="connsiteX0" fmla="*/ 97874 w 1225888"/>
                <a:gd name="connsiteY0" fmla="*/ 23831 h 635583"/>
                <a:gd name="connsiteX1" fmla="*/ 23810 w 1225888"/>
                <a:gd name="connsiteY1" fmla="*/ 97961 h 635583"/>
                <a:gd name="connsiteX2" fmla="*/ 23810 w 1225888"/>
                <a:gd name="connsiteY2" fmla="*/ 537622 h 635583"/>
                <a:gd name="connsiteX3" fmla="*/ 97874 w 1225888"/>
                <a:gd name="connsiteY3" fmla="*/ 611753 h 635583"/>
                <a:gd name="connsiteX4" fmla="*/ 1127983 w 1225888"/>
                <a:gd name="connsiteY4" fmla="*/ 611753 h 635583"/>
                <a:gd name="connsiteX5" fmla="*/ 1202079 w 1225888"/>
                <a:gd name="connsiteY5" fmla="*/ 537622 h 635583"/>
                <a:gd name="connsiteX6" fmla="*/ 1202079 w 1225888"/>
                <a:gd name="connsiteY6" fmla="*/ 97961 h 635583"/>
                <a:gd name="connsiteX7" fmla="*/ 1127983 w 1225888"/>
                <a:gd name="connsiteY7" fmla="*/ 23831 h 635583"/>
                <a:gd name="connsiteX8" fmla="*/ 1127983 w 1225888"/>
                <a:gd name="connsiteY8" fmla="*/ 635583 h 635583"/>
                <a:gd name="connsiteX9" fmla="*/ 97874 w 1225888"/>
                <a:gd name="connsiteY9" fmla="*/ 635583 h 635583"/>
                <a:gd name="connsiteX10" fmla="*/ 0 w 1225888"/>
                <a:gd name="connsiteY10" fmla="*/ 537622 h 635583"/>
                <a:gd name="connsiteX11" fmla="*/ 0 w 1225888"/>
                <a:gd name="connsiteY11" fmla="*/ 97961 h 635583"/>
                <a:gd name="connsiteX12" fmla="*/ 97874 w 1225888"/>
                <a:gd name="connsiteY12" fmla="*/ 0 h 635583"/>
                <a:gd name="connsiteX13" fmla="*/ 1127983 w 1225888"/>
                <a:gd name="connsiteY13" fmla="*/ 0 h 635583"/>
                <a:gd name="connsiteX14" fmla="*/ 1225888 w 1225888"/>
                <a:gd name="connsiteY14" fmla="*/ 97961 h 635583"/>
                <a:gd name="connsiteX15" fmla="*/ 1225888 w 1225888"/>
                <a:gd name="connsiteY15" fmla="*/ 537622 h 635583"/>
                <a:gd name="connsiteX16" fmla="*/ 1127983 w 1225888"/>
                <a:gd name="connsiteY16" fmla="*/ 635583 h 63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25888" h="635583">
                  <a:moveTo>
                    <a:pt x="97874" y="23831"/>
                  </a:moveTo>
                  <a:cubicBezTo>
                    <a:pt x="57013" y="23831"/>
                    <a:pt x="23810" y="57064"/>
                    <a:pt x="23810" y="97961"/>
                  </a:cubicBezTo>
                  <a:lnTo>
                    <a:pt x="23810" y="537622"/>
                  </a:lnTo>
                  <a:cubicBezTo>
                    <a:pt x="23810" y="578489"/>
                    <a:pt x="57013" y="611753"/>
                    <a:pt x="97874" y="611753"/>
                  </a:cubicBezTo>
                  <a:lnTo>
                    <a:pt x="1127983" y="611753"/>
                  </a:lnTo>
                  <a:cubicBezTo>
                    <a:pt x="1168844" y="611753"/>
                    <a:pt x="1202079" y="578489"/>
                    <a:pt x="1202079" y="537622"/>
                  </a:cubicBezTo>
                  <a:lnTo>
                    <a:pt x="1202079" y="97961"/>
                  </a:lnTo>
                  <a:cubicBezTo>
                    <a:pt x="1202079" y="57064"/>
                    <a:pt x="1168844" y="23831"/>
                    <a:pt x="1127983" y="23831"/>
                  </a:cubicBezTo>
                  <a:close/>
                  <a:moveTo>
                    <a:pt x="1127983" y="635583"/>
                  </a:moveTo>
                  <a:lnTo>
                    <a:pt x="97874" y="635583"/>
                  </a:lnTo>
                  <a:cubicBezTo>
                    <a:pt x="43899" y="635583"/>
                    <a:pt x="0" y="591645"/>
                    <a:pt x="0" y="537622"/>
                  </a:cubicBezTo>
                  <a:lnTo>
                    <a:pt x="0" y="97961"/>
                  </a:lnTo>
                  <a:cubicBezTo>
                    <a:pt x="0" y="43938"/>
                    <a:pt x="43899" y="0"/>
                    <a:pt x="97874" y="0"/>
                  </a:cubicBezTo>
                  <a:lnTo>
                    <a:pt x="1127983" y="0"/>
                  </a:lnTo>
                  <a:cubicBezTo>
                    <a:pt x="1181989" y="0"/>
                    <a:pt x="1225888" y="43938"/>
                    <a:pt x="1225888" y="97961"/>
                  </a:cubicBezTo>
                  <a:lnTo>
                    <a:pt x="1225888" y="537622"/>
                  </a:lnTo>
                  <a:cubicBezTo>
                    <a:pt x="1225888" y="591645"/>
                    <a:pt x="1181989" y="635583"/>
                    <a:pt x="1127983" y="635583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DB3531-12AA-1C36-19C4-203DBCD10FFB}"/>
                </a:ext>
              </a:extLst>
            </p:cNvPr>
            <p:cNvSpPr/>
            <p:nvPr/>
          </p:nvSpPr>
          <p:spPr>
            <a:xfrm>
              <a:off x="1789537" y="4304694"/>
              <a:ext cx="696277" cy="565797"/>
            </a:xfrm>
            <a:custGeom>
              <a:avLst/>
              <a:gdLst>
                <a:gd name="connsiteX0" fmla="*/ 696278 w 696277"/>
                <a:gd name="connsiteY0" fmla="*/ 79560 h 565797"/>
                <a:gd name="connsiteX1" fmla="*/ 696278 w 696277"/>
                <a:gd name="connsiteY1" fmla="*/ 486237 h 565797"/>
                <a:gd name="connsiteX2" fmla="*/ 613130 w 696277"/>
                <a:gd name="connsiteY2" fmla="*/ 565797 h 565797"/>
                <a:gd name="connsiteX3" fmla="*/ 0 w 696277"/>
                <a:gd name="connsiteY3" fmla="*/ 565797 h 565797"/>
                <a:gd name="connsiteX4" fmla="*/ 5053 w 696277"/>
                <a:gd name="connsiteY4" fmla="*/ 554782 h 565797"/>
                <a:gd name="connsiteX5" fmla="*/ 35094 w 696277"/>
                <a:gd name="connsiteY5" fmla="*/ 488875 h 565797"/>
                <a:gd name="connsiteX6" fmla="*/ 252947 w 696277"/>
                <a:gd name="connsiteY6" fmla="*/ 11016 h 565797"/>
                <a:gd name="connsiteX7" fmla="*/ 257938 w 696277"/>
                <a:gd name="connsiteY7" fmla="*/ 0 h 565797"/>
                <a:gd name="connsiteX8" fmla="*/ 613130 w 696277"/>
                <a:gd name="connsiteY8" fmla="*/ 0 h 565797"/>
                <a:gd name="connsiteX9" fmla="*/ 696278 w 696277"/>
                <a:gd name="connsiteY9" fmla="*/ 79560 h 56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277" h="565797">
                  <a:moveTo>
                    <a:pt x="696278" y="79560"/>
                  </a:moveTo>
                  <a:lnTo>
                    <a:pt x="696278" y="486237"/>
                  </a:lnTo>
                  <a:cubicBezTo>
                    <a:pt x="696278" y="530175"/>
                    <a:pt x="659044" y="565797"/>
                    <a:pt x="613130" y="565797"/>
                  </a:cubicBezTo>
                  <a:lnTo>
                    <a:pt x="0" y="565797"/>
                  </a:lnTo>
                  <a:lnTo>
                    <a:pt x="5053" y="554782"/>
                  </a:lnTo>
                  <a:lnTo>
                    <a:pt x="35094" y="488875"/>
                  </a:lnTo>
                  <a:lnTo>
                    <a:pt x="252947" y="11016"/>
                  </a:lnTo>
                  <a:lnTo>
                    <a:pt x="257938" y="0"/>
                  </a:lnTo>
                  <a:lnTo>
                    <a:pt x="613130" y="0"/>
                  </a:lnTo>
                  <a:cubicBezTo>
                    <a:pt x="659044" y="0"/>
                    <a:pt x="696278" y="35622"/>
                    <a:pt x="696278" y="79560"/>
                  </a:cubicBezTo>
                </a:path>
              </a:pathLst>
            </a:custGeom>
            <a:solidFill>
              <a:srgbClr val="04B5A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781E4C-C5BC-D98A-E105-CDEA79166EED}"/>
                </a:ext>
              </a:extLst>
            </p:cNvPr>
            <p:cNvSpPr/>
            <p:nvPr/>
          </p:nvSpPr>
          <p:spPr>
            <a:xfrm>
              <a:off x="1784546" y="4293678"/>
              <a:ext cx="712802" cy="587828"/>
            </a:xfrm>
            <a:custGeom>
              <a:avLst/>
              <a:gdLst>
                <a:gd name="connsiteX0" fmla="*/ 618121 w 712802"/>
                <a:gd name="connsiteY0" fmla="*/ 0 h 587828"/>
                <a:gd name="connsiteX1" fmla="*/ 267921 w 712802"/>
                <a:gd name="connsiteY1" fmla="*/ 0 h 587828"/>
                <a:gd name="connsiteX2" fmla="*/ 257938 w 712802"/>
                <a:gd name="connsiteY2" fmla="*/ 22031 h 587828"/>
                <a:gd name="connsiteX3" fmla="*/ 618121 w 712802"/>
                <a:gd name="connsiteY3" fmla="*/ 22031 h 587828"/>
                <a:gd name="connsiteX4" fmla="*/ 689768 w 712802"/>
                <a:gd name="connsiteY4" fmla="*/ 90576 h 587828"/>
                <a:gd name="connsiteX5" fmla="*/ 689768 w 712802"/>
                <a:gd name="connsiteY5" fmla="*/ 497253 h 587828"/>
                <a:gd name="connsiteX6" fmla="*/ 618121 w 712802"/>
                <a:gd name="connsiteY6" fmla="*/ 565797 h 587828"/>
                <a:gd name="connsiteX7" fmla="*/ 10045 w 712802"/>
                <a:gd name="connsiteY7" fmla="*/ 565797 h 587828"/>
                <a:gd name="connsiteX8" fmla="*/ 4991 w 712802"/>
                <a:gd name="connsiteY8" fmla="*/ 576813 h 587828"/>
                <a:gd name="connsiteX9" fmla="*/ 0 w 712802"/>
                <a:gd name="connsiteY9" fmla="*/ 587829 h 587828"/>
                <a:gd name="connsiteX10" fmla="*/ 618121 w 712802"/>
                <a:gd name="connsiteY10" fmla="*/ 587829 h 587828"/>
                <a:gd name="connsiteX11" fmla="*/ 712802 w 712802"/>
                <a:gd name="connsiteY11" fmla="*/ 497253 h 587828"/>
                <a:gd name="connsiteX12" fmla="*/ 712802 w 712802"/>
                <a:gd name="connsiteY12" fmla="*/ 90576 h 587828"/>
                <a:gd name="connsiteX13" fmla="*/ 618121 w 712802"/>
                <a:gd name="connsiteY13" fmla="*/ 0 h 58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2802" h="587828">
                  <a:moveTo>
                    <a:pt x="618121" y="0"/>
                  </a:moveTo>
                  <a:lnTo>
                    <a:pt x="267921" y="0"/>
                  </a:lnTo>
                  <a:lnTo>
                    <a:pt x="257938" y="22031"/>
                  </a:lnTo>
                  <a:lnTo>
                    <a:pt x="618121" y="22031"/>
                  </a:lnTo>
                  <a:cubicBezTo>
                    <a:pt x="657680" y="22031"/>
                    <a:pt x="689768" y="52813"/>
                    <a:pt x="689768" y="90576"/>
                  </a:cubicBezTo>
                  <a:lnTo>
                    <a:pt x="689768" y="497253"/>
                  </a:lnTo>
                  <a:cubicBezTo>
                    <a:pt x="689768" y="535078"/>
                    <a:pt x="657680" y="565797"/>
                    <a:pt x="618121" y="565797"/>
                  </a:cubicBezTo>
                  <a:lnTo>
                    <a:pt x="10045" y="565797"/>
                  </a:lnTo>
                  <a:lnTo>
                    <a:pt x="4991" y="576813"/>
                  </a:lnTo>
                  <a:lnTo>
                    <a:pt x="0" y="587829"/>
                  </a:lnTo>
                  <a:lnTo>
                    <a:pt x="618121" y="587829"/>
                  </a:lnTo>
                  <a:cubicBezTo>
                    <a:pt x="670329" y="587829"/>
                    <a:pt x="712802" y="547211"/>
                    <a:pt x="712802" y="497253"/>
                  </a:cubicBezTo>
                  <a:lnTo>
                    <a:pt x="712802" y="90576"/>
                  </a:lnTo>
                  <a:cubicBezTo>
                    <a:pt x="712802" y="40618"/>
                    <a:pt x="670329" y="0"/>
                    <a:pt x="618121" y="0"/>
                  </a:cubicBezTo>
                </a:path>
              </a:pathLst>
            </a:custGeom>
            <a:solidFill>
              <a:srgbClr val="04B5A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D76DB0-65EE-D136-4F44-03E1E87431C8}"/>
                </a:ext>
              </a:extLst>
            </p:cNvPr>
            <p:cNvSpPr/>
            <p:nvPr/>
          </p:nvSpPr>
          <p:spPr>
            <a:xfrm>
              <a:off x="1361397" y="5033987"/>
              <a:ext cx="1018731" cy="1019608"/>
            </a:xfrm>
            <a:custGeom>
              <a:avLst/>
              <a:gdLst>
                <a:gd name="connsiteX0" fmla="*/ 1018732 w 1018731"/>
                <a:gd name="connsiteY0" fmla="*/ 509789 h 1019608"/>
                <a:gd name="connsiteX1" fmla="*/ 509366 w 1018731"/>
                <a:gd name="connsiteY1" fmla="*/ 1019608 h 1019608"/>
                <a:gd name="connsiteX2" fmla="*/ 0 w 1018731"/>
                <a:gd name="connsiteY2" fmla="*/ 509789 h 1019608"/>
                <a:gd name="connsiteX3" fmla="*/ 509366 w 1018731"/>
                <a:gd name="connsiteY3" fmla="*/ 0 h 1019608"/>
                <a:gd name="connsiteX4" fmla="*/ 1018732 w 1018731"/>
                <a:gd name="connsiteY4" fmla="*/ 509789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8731" h="1019608">
                  <a:moveTo>
                    <a:pt x="1018732" y="509789"/>
                  </a:moveTo>
                  <a:cubicBezTo>
                    <a:pt x="1018732" y="791353"/>
                    <a:pt x="790680" y="1019608"/>
                    <a:pt x="509366" y="1019608"/>
                  </a:cubicBezTo>
                  <a:cubicBezTo>
                    <a:pt x="228052" y="1019608"/>
                    <a:pt x="0" y="791353"/>
                    <a:pt x="0" y="509789"/>
                  </a:cubicBezTo>
                  <a:cubicBezTo>
                    <a:pt x="0" y="228255"/>
                    <a:pt x="228052" y="0"/>
                    <a:pt x="509366" y="0"/>
                  </a:cubicBezTo>
                  <a:cubicBezTo>
                    <a:pt x="790680" y="0"/>
                    <a:pt x="1018732" y="228255"/>
                    <a:pt x="1018732" y="509789"/>
                  </a:cubicBezTo>
                </a:path>
              </a:pathLst>
            </a:custGeom>
            <a:solidFill>
              <a:srgbClr val="2EDAE2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A34B7FC-71DD-D237-F345-314D2ECE7AAA}"/>
                </a:ext>
              </a:extLst>
            </p:cNvPr>
            <p:cNvSpPr/>
            <p:nvPr/>
          </p:nvSpPr>
          <p:spPr>
            <a:xfrm>
              <a:off x="1349492" y="5022072"/>
              <a:ext cx="1042541" cy="1043439"/>
            </a:xfrm>
            <a:custGeom>
              <a:avLst/>
              <a:gdLst>
                <a:gd name="connsiteX0" fmla="*/ 521271 w 1042541"/>
                <a:gd name="connsiteY0" fmla="*/ 23831 h 1043439"/>
                <a:gd name="connsiteX1" fmla="*/ 23810 w 1042541"/>
                <a:gd name="connsiteY1" fmla="*/ 521704 h 1043439"/>
                <a:gd name="connsiteX2" fmla="*/ 521271 w 1042541"/>
                <a:gd name="connsiteY2" fmla="*/ 1019608 h 1043439"/>
                <a:gd name="connsiteX3" fmla="*/ 1018732 w 1042541"/>
                <a:gd name="connsiteY3" fmla="*/ 521704 h 1043439"/>
                <a:gd name="connsiteX4" fmla="*/ 521271 w 1042541"/>
                <a:gd name="connsiteY4" fmla="*/ 23831 h 1043439"/>
                <a:gd name="connsiteX5" fmla="*/ 521271 w 1042541"/>
                <a:gd name="connsiteY5" fmla="*/ 1043439 h 1043439"/>
                <a:gd name="connsiteX6" fmla="*/ 0 w 1042541"/>
                <a:gd name="connsiteY6" fmla="*/ 521704 h 1043439"/>
                <a:gd name="connsiteX7" fmla="*/ 521271 w 1042541"/>
                <a:gd name="connsiteY7" fmla="*/ 0 h 1043439"/>
                <a:gd name="connsiteX8" fmla="*/ 1042541 w 1042541"/>
                <a:gd name="connsiteY8" fmla="*/ 521704 h 1043439"/>
                <a:gd name="connsiteX9" fmla="*/ 521271 w 1042541"/>
                <a:gd name="connsiteY9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541" h="1043439">
                  <a:moveTo>
                    <a:pt x="521271" y="23831"/>
                  </a:moveTo>
                  <a:cubicBezTo>
                    <a:pt x="246963" y="23831"/>
                    <a:pt x="23810" y="247183"/>
                    <a:pt x="23810" y="521704"/>
                  </a:cubicBezTo>
                  <a:cubicBezTo>
                    <a:pt x="23810" y="796256"/>
                    <a:pt x="246963" y="1019608"/>
                    <a:pt x="521271" y="1019608"/>
                  </a:cubicBezTo>
                  <a:cubicBezTo>
                    <a:pt x="795578" y="1019608"/>
                    <a:pt x="1018732" y="796256"/>
                    <a:pt x="1018732" y="521704"/>
                  </a:cubicBezTo>
                  <a:cubicBezTo>
                    <a:pt x="1018732" y="247183"/>
                    <a:pt x="795578" y="23831"/>
                    <a:pt x="521271" y="23831"/>
                  </a:cubicBezTo>
                  <a:moveTo>
                    <a:pt x="521271" y="1043439"/>
                  </a:moveTo>
                  <a:cubicBezTo>
                    <a:pt x="233849" y="1043439"/>
                    <a:pt x="0" y="809412"/>
                    <a:pt x="0" y="521704"/>
                  </a:cubicBezTo>
                  <a:cubicBezTo>
                    <a:pt x="0" y="234027"/>
                    <a:pt x="233849" y="0"/>
                    <a:pt x="521271" y="0"/>
                  </a:cubicBezTo>
                  <a:cubicBezTo>
                    <a:pt x="808692" y="0"/>
                    <a:pt x="1042541" y="234027"/>
                    <a:pt x="1042541" y="521704"/>
                  </a:cubicBezTo>
                  <a:cubicBezTo>
                    <a:pt x="1042541" y="809412"/>
                    <a:pt x="808692" y="1043439"/>
                    <a:pt x="521271" y="1043439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16D30FE-4332-D7BA-47A3-9058AC00C7A9}"/>
                </a:ext>
              </a:extLst>
            </p:cNvPr>
            <p:cNvSpPr/>
            <p:nvPr/>
          </p:nvSpPr>
          <p:spPr>
            <a:xfrm>
              <a:off x="1756458" y="5033987"/>
              <a:ext cx="224114" cy="1019608"/>
            </a:xfrm>
            <a:custGeom>
              <a:avLst/>
              <a:gdLst>
                <a:gd name="connsiteX0" fmla="*/ 188400 w 224114"/>
                <a:gd name="connsiteY0" fmla="*/ 1019608 h 1019608"/>
                <a:gd name="connsiteX1" fmla="*/ 35715 w 224114"/>
                <a:gd name="connsiteY1" fmla="*/ 1019608 h 1019608"/>
                <a:gd name="connsiteX2" fmla="*/ 0 w 224114"/>
                <a:gd name="connsiteY2" fmla="*/ 983862 h 1019608"/>
                <a:gd name="connsiteX3" fmla="*/ 0 w 224114"/>
                <a:gd name="connsiteY3" fmla="*/ 35746 h 1019608"/>
                <a:gd name="connsiteX4" fmla="*/ 35715 w 224114"/>
                <a:gd name="connsiteY4" fmla="*/ 0 h 1019608"/>
                <a:gd name="connsiteX5" fmla="*/ 188400 w 224114"/>
                <a:gd name="connsiteY5" fmla="*/ 0 h 1019608"/>
                <a:gd name="connsiteX6" fmla="*/ 224115 w 224114"/>
                <a:gd name="connsiteY6" fmla="*/ 35746 h 1019608"/>
                <a:gd name="connsiteX7" fmla="*/ 224115 w 224114"/>
                <a:gd name="connsiteY7" fmla="*/ 983862 h 1019608"/>
                <a:gd name="connsiteX8" fmla="*/ 188400 w 224114"/>
                <a:gd name="connsiteY8" fmla="*/ 1019608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14" h="1019608">
                  <a:moveTo>
                    <a:pt x="188400" y="1019608"/>
                  </a:moveTo>
                  <a:lnTo>
                    <a:pt x="35715" y="1019608"/>
                  </a:lnTo>
                  <a:cubicBezTo>
                    <a:pt x="16059" y="1019608"/>
                    <a:pt x="0" y="1003535"/>
                    <a:pt x="0" y="983862"/>
                  </a:cubicBezTo>
                  <a:lnTo>
                    <a:pt x="0" y="35746"/>
                  </a:lnTo>
                  <a:cubicBezTo>
                    <a:pt x="0" y="16073"/>
                    <a:pt x="16059" y="0"/>
                    <a:pt x="35715" y="0"/>
                  </a:cubicBezTo>
                  <a:lnTo>
                    <a:pt x="188400" y="0"/>
                  </a:lnTo>
                  <a:cubicBezTo>
                    <a:pt x="208056" y="0"/>
                    <a:pt x="224115" y="16073"/>
                    <a:pt x="224115" y="35746"/>
                  </a:cubicBezTo>
                  <a:lnTo>
                    <a:pt x="224115" y="983862"/>
                  </a:lnTo>
                  <a:cubicBezTo>
                    <a:pt x="224115" y="1003535"/>
                    <a:pt x="208056" y="1019608"/>
                    <a:pt x="188400" y="1019608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B1B758-5309-AB80-0219-F0CA1C3D9176}"/>
                </a:ext>
              </a:extLst>
            </p:cNvPr>
            <p:cNvSpPr/>
            <p:nvPr/>
          </p:nvSpPr>
          <p:spPr>
            <a:xfrm>
              <a:off x="1744553" y="5022072"/>
              <a:ext cx="247924" cy="1043439"/>
            </a:xfrm>
            <a:custGeom>
              <a:avLst/>
              <a:gdLst>
                <a:gd name="connsiteX0" fmla="*/ 47619 w 247924"/>
                <a:gd name="connsiteY0" fmla="*/ 23831 h 1043439"/>
                <a:gd name="connsiteX1" fmla="*/ 23810 w 247924"/>
                <a:gd name="connsiteY1" fmla="*/ 47662 h 1043439"/>
                <a:gd name="connsiteX2" fmla="*/ 23810 w 247924"/>
                <a:gd name="connsiteY2" fmla="*/ 995777 h 1043439"/>
                <a:gd name="connsiteX3" fmla="*/ 47619 w 247924"/>
                <a:gd name="connsiteY3" fmla="*/ 1019608 h 1043439"/>
                <a:gd name="connsiteX4" fmla="*/ 200305 w 247924"/>
                <a:gd name="connsiteY4" fmla="*/ 1019608 h 1043439"/>
                <a:gd name="connsiteX5" fmla="*/ 224115 w 247924"/>
                <a:gd name="connsiteY5" fmla="*/ 995777 h 1043439"/>
                <a:gd name="connsiteX6" fmla="*/ 224115 w 247924"/>
                <a:gd name="connsiteY6" fmla="*/ 47662 h 1043439"/>
                <a:gd name="connsiteX7" fmla="*/ 200305 w 247924"/>
                <a:gd name="connsiteY7" fmla="*/ 23831 h 1043439"/>
                <a:gd name="connsiteX8" fmla="*/ 47619 w 247924"/>
                <a:gd name="connsiteY8" fmla="*/ 23831 h 1043439"/>
                <a:gd name="connsiteX9" fmla="*/ 200305 w 247924"/>
                <a:gd name="connsiteY9" fmla="*/ 1043439 h 1043439"/>
                <a:gd name="connsiteX10" fmla="*/ 47619 w 247924"/>
                <a:gd name="connsiteY10" fmla="*/ 1043439 h 1043439"/>
                <a:gd name="connsiteX11" fmla="*/ 0 w 247924"/>
                <a:gd name="connsiteY11" fmla="*/ 995777 h 1043439"/>
                <a:gd name="connsiteX12" fmla="*/ 0 w 247924"/>
                <a:gd name="connsiteY12" fmla="*/ 47662 h 1043439"/>
                <a:gd name="connsiteX13" fmla="*/ 47619 w 247924"/>
                <a:gd name="connsiteY13" fmla="*/ 0 h 1043439"/>
                <a:gd name="connsiteX14" fmla="*/ 200305 w 247924"/>
                <a:gd name="connsiteY14" fmla="*/ 0 h 1043439"/>
                <a:gd name="connsiteX15" fmla="*/ 247924 w 247924"/>
                <a:gd name="connsiteY15" fmla="*/ 47662 h 1043439"/>
                <a:gd name="connsiteX16" fmla="*/ 247924 w 247924"/>
                <a:gd name="connsiteY16" fmla="*/ 995777 h 1043439"/>
                <a:gd name="connsiteX17" fmla="*/ 200305 w 247924"/>
                <a:gd name="connsiteY17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7924" h="1043439">
                  <a:moveTo>
                    <a:pt x="47619" y="23831"/>
                  </a:moveTo>
                  <a:cubicBezTo>
                    <a:pt x="34474" y="23831"/>
                    <a:pt x="23810" y="34505"/>
                    <a:pt x="23810" y="47662"/>
                  </a:cubicBezTo>
                  <a:lnTo>
                    <a:pt x="23810" y="995777"/>
                  </a:lnTo>
                  <a:cubicBezTo>
                    <a:pt x="23810" y="1008934"/>
                    <a:pt x="34474" y="1019608"/>
                    <a:pt x="47619" y="1019608"/>
                  </a:cubicBezTo>
                  <a:lnTo>
                    <a:pt x="200305" y="1019608"/>
                  </a:lnTo>
                  <a:cubicBezTo>
                    <a:pt x="213419" y="1019608"/>
                    <a:pt x="224115" y="1008934"/>
                    <a:pt x="224115" y="995777"/>
                  </a:cubicBezTo>
                  <a:lnTo>
                    <a:pt x="224115" y="47662"/>
                  </a:lnTo>
                  <a:cubicBezTo>
                    <a:pt x="224115" y="34505"/>
                    <a:pt x="213419" y="23831"/>
                    <a:pt x="200305" y="23831"/>
                  </a:cubicBezTo>
                  <a:lnTo>
                    <a:pt x="47619" y="23831"/>
                  </a:lnTo>
                  <a:moveTo>
                    <a:pt x="200305" y="1043439"/>
                  </a:moveTo>
                  <a:lnTo>
                    <a:pt x="47619" y="1043439"/>
                  </a:lnTo>
                  <a:cubicBezTo>
                    <a:pt x="21361" y="1043439"/>
                    <a:pt x="0" y="1022060"/>
                    <a:pt x="0" y="995777"/>
                  </a:cubicBezTo>
                  <a:lnTo>
                    <a:pt x="0" y="47662"/>
                  </a:lnTo>
                  <a:cubicBezTo>
                    <a:pt x="0" y="21380"/>
                    <a:pt x="21361" y="0"/>
                    <a:pt x="47619" y="0"/>
                  </a:cubicBezTo>
                  <a:lnTo>
                    <a:pt x="200305" y="0"/>
                  </a:lnTo>
                  <a:cubicBezTo>
                    <a:pt x="226564" y="0"/>
                    <a:pt x="247924" y="21380"/>
                    <a:pt x="247924" y="47662"/>
                  </a:cubicBezTo>
                  <a:lnTo>
                    <a:pt x="247924" y="995777"/>
                  </a:lnTo>
                  <a:cubicBezTo>
                    <a:pt x="247924" y="1022060"/>
                    <a:pt x="226564" y="1043439"/>
                    <a:pt x="200305" y="1043439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8EF1280-1F32-067A-609F-EC9E074F0C90}"/>
                </a:ext>
              </a:extLst>
            </p:cNvPr>
            <p:cNvSpPr/>
            <p:nvPr/>
          </p:nvSpPr>
          <p:spPr>
            <a:xfrm>
              <a:off x="1992105" y="5063776"/>
              <a:ext cx="365081" cy="959968"/>
            </a:xfrm>
            <a:custGeom>
              <a:avLst/>
              <a:gdLst>
                <a:gd name="connsiteX0" fmla="*/ 0 w 365081"/>
                <a:gd name="connsiteY0" fmla="*/ 959969 h 959968"/>
                <a:gd name="connsiteX1" fmla="*/ 372 w 365081"/>
                <a:gd name="connsiteY1" fmla="*/ 954073 h 959968"/>
                <a:gd name="connsiteX2" fmla="*/ 372 w 365081"/>
                <a:gd name="connsiteY2" fmla="*/ 5958 h 959968"/>
                <a:gd name="connsiteX3" fmla="*/ 0 w 365081"/>
                <a:gd name="connsiteY3" fmla="*/ 0 h 959968"/>
                <a:gd name="connsiteX4" fmla="*/ 365082 w 365081"/>
                <a:gd name="connsiteY4" fmla="*/ 480000 h 959968"/>
                <a:gd name="connsiteX5" fmla="*/ 0 w 365081"/>
                <a:gd name="connsiteY5" fmla="*/ 959969 h 95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081" h="959968">
                  <a:moveTo>
                    <a:pt x="0" y="959969"/>
                  </a:moveTo>
                  <a:cubicBezTo>
                    <a:pt x="248" y="958045"/>
                    <a:pt x="372" y="956059"/>
                    <a:pt x="372" y="954073"/>
                  </a:cubicBezTo>
                  <a:lnTo>
                    <a:pt x="372" y="5958"/>
                  </a:lnTo>
                  <a:cubicBezTo>
                    <a:pt x="372" y="3941"/>
                    <a:pt x="248" y="1955"/>
                    <a:pt x="0" y="0"/>
                  </a:cubicBezTo>
                  <a:cubicBezTo>
                    <a:pt x="210257" y="58119"/>
                    <a:pt x="365082" y="251310"/>
                    <a:pt x="365082" y="480000"/>
                  </a:cubicBezTo>
                  <a:cubicBezTo>
                    <a:pt x="365082" y="708659"/>
                    <a:pt x="210257" y="901881"/>
                    <a:pt x="0" y="959969"/>
                  </a:cubicBezTo>
                </a:path>
              </a:pathLst>
            </a:custGeom>
            <a:solidFill>
              <a:srgbClr val="1BC0D1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AB74D8-1EC6-240B-B85D-3419E66CF790}"/>
                </a:ext>
              </a:extLst>
            </p:cNvPr>
            <p:cNvSpPr/>
            <p:nvPr/>
          </p:nvSpPr>
          <p:spPr>
            <a:xfrm>
              <a:off x="1972171" y="5058718"/>
              <a:ext cx="20306" cy="970084"/>
            </a:xfrm>
            <a:custGeom>
              <a:avLst/>
              <a:gdLst>
                <a:gd name="connsiteX0" fmla="*/ 0 w 20306"/>
                <a:gd name="connsiteY0" fmla="*/ 970085 h 970084"/>
                <a:gd name="connsiteX1" fmla="*/ 1364 w 20306"/>
                <a:gd name="connsiteY1" fmla="*/ 959131 h 970084"/>
                <a:gd name="connsiteX2" fmla="*/ 1364 w 20306"/>
                <a:gd name="connsiteY2" fmla="*/ 10985 h 970084"/>
                <a:gd name="connsiteX3" fmla="*/ 0 w 20306"/>
                <a:gd name="connsiteY3" fmla="*/ 0 h 970084"/>
                <a:gd name="connsiteX4" fmla="*/ 19934 w 20306"/>
                <a:gd name="connsiteY4" fmla="*/ 5058 h 970084"/>
                <a:gd name="connsiteX5" fmla="*/ 20306 w 20306"/>
                <a:gd name="connsiteY5" fmla="*/ 11016 h 970084"/>
                <a:gd name="connsiteX6" fmla="*/ 20306 w 20306"/>
                <a:gd name="connsiteY6" fmla="*/ 959131 h 970084"/>
                <a:gd name="connsiteX7" fmla="*/ 19934 w 20306"/>
                <a:gd name="connsiteY7" fmla="*/ 965027 h 970084"/>
                <a:gd name="connsiteX8" fmla="*/ 0 w 20306"/>
                <a:gd name="connsiteY8" fmla="*/ 970085 h 970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06" h="970084">
                  <a:moveTo>
                    <a:pt x="0" y="970085"/>
                  </a:moveTo>
                  <a:cubicBezTo>
                    <a:pt x="868" y="966578"/>
                    <a:pt x="1364" y="962855"/>
                    <a:pt x="1364" y="959131"/>
                  </a:cubicBezTo>
                  <a:lnTo>
                    <a:pt x="1364" y="10985"/>
                  </a:lnTo>
                  <a:cubicBezTo>
                    <a:pt x="1364" y="7230"/>
                    <a:pt x="868" y="3506"/>
                    <a:pt x="0" y="0"/>
                  </a:cubicBezTo>
                  <a:cubicBezTo>
                    <a:pt x="6696" y="1583"/>
                    <a:pt x="13362" y="3258"/>
                    <a:pt x="19934" y="5058"/>
                  </a:cubicBezTo>
                  <a:cubicBezTo>
                    <a:pt x="20182" y="7013"/>
                    <a:pt x="20306" y="8999"/>
                    <a:pt x="20306" y="11016"/>
                  </a:cubicBezTo>
                  <a:lnTo>
                    <a:pt x="20306" y="959131"/>
                  </a:lnTo>
                  <a:cubicBezTo>
                    <a:pt x="20306" y="961117"/>
                    <a:pt x="20182" y="963103"/>
                    <a:pt x="19934" y="965027"/>
                  </a:cubicBezTo>
                  <a:cubicBezTo>
                    <a:pt x="13362" y="966827"/>
                    <a:pt x="6696" y="968533"/>
                    <a:pt x="0" y="970085"/>
                  </a:cubicBezTo>
                </a:path>
              </a:pathLst>
            </a:custGeom>
            <a:solidFill>
              <a:srgbClr val="2C748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C639E0-DB45-644B-BD3C-76693A521301}"/>
                </a:ext>
              </a:extLst>
            </p:cNvPr>
            <p:cNvSpPr/>
            <p:nvPr/>
          </p:nvSpPr>
          <p:spPr>
            <a:xfrm>
              <a:off x="1748521" y="5033987"/>
              <a:ext cx="224114" cy="1019608"/>
            </a:xfrm>
            <a:custGeom>
              <a:avLst/>
              <a:gdLst>
                <a:gd name="connsiteX0" fmla="*/ 188400 w 224114"/>
                <a:gd name="connsiteY0" fmla="*/ 1019608 h 1019608"/>
                <a:gd name="connsiteX1" fmla="*/ 35715 w 224114"/>
                <a:gd name="connsiteY1" fmla="*/ 1019608 h 1019608"/>
                <a:gd name="connsiteX2" fmla="*/ 0 w 224114"/>
                <a:gd name="connsiteY2" fmla="*/ 983862 h 1019608"/>
                <a:gd name="connsiteX3" fmla="*/ 0 w 224114"/>
                <a:gd name="connsiteY3" fmla="*/ 35746 h 1019608"/>
                <a:gd name="connsiteX4" fmla="*/ 35715 w 224114"/>
                <a:gd name="connsiteY4" fmla="*/ 0 h 1019608"/>
                <a:gd name="connsiteX5" fmla="*/ 188400 w 224114"/>
                <a:gd name="connsiteY5" fmla="*/ 0 h 1019608"/>
                <a:gd name="connsiteX6" fmla="*/ 224115 w 224114"/>
                <a:gd name="connsiteY6" fmla="*/ 35746 h 1019608"/>
                <a:gd name="connsiteX7" fmla="*/ 224115 w 224114"/>
                <a:gd name="connsiteY7" fmla="*/ 983862 h 1019608"/>
                <a:gd name="connsiteX8" fmla="*/ 188400 w 224114"/>
                <a:gd name="connsiteY8" fmla="*/ 1019608 h 101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14" h="1019608">
                  <a:moveTo>
                    <a:pt x="188400" y="1019608"/>
                  </a:moveTo>
                  <a:lnTo>
                    <a:pt x="35715" y="1019608"/>
                  </a:lnTo>
                  <a:cubicBezTo>
                    <a:pt x="16059" y="1019608"/>
                    <a:pt x="0" y="1003535"/>
                    <a:pt x="0" y="983862"/>
                  </a:cubicBezTo>
                  <a:lnTo>
                    <a:pt x="0" y="35746"/>
                  </a:lnTo>
                  <a:cubicBezTo>
                    <a:pt x="0" y="16073"/>
                    <a:pt x="16059" y="0"/>
                    <a:pt x="35715" y="0"/>
                  </a:cubicBezTo>
                  <a:lnTo>
                    <a:pt x="188400" y="0"/>
                  </a:lnTo>
                  <a:cubicBezTo>
                    <a:pt x="208056" y="0"/>
                    <a:pt x="224115" y="16073"/>
                    <a:pt x="224115" y="35746"/>
                  </a:cubicBezTo>
                  <a:lnTo>
                    <a:pt x="224115" y="983862"/>
                  </a:lnTo>
                  <a:cubicBezTo>
                    <a:pt x="224115" y="1003535"/>
                    <a:pt x="208056" y="1019608"/>
                    <a:pt x="188400" y="1019608"/>
                  </a:cubicBezTo>
                </a:path>
              </a:pathLst>
            </a:custGeom>
            <a:solidFill>
              <a:srgbClr val="04A1BC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DF92514-AFDC-0746-F216-522D66920073}"/>
                </a:ext>
              </a:extLst>
            </p:cNvPr>
            <p:cNvSpPr/>
            <p:nvPr/>
          </p:nvSpPr>
          <p:spPr>
            <a:xfrm>
              <a:off x="1736616" y="5022072"/>
              <a:ext cx="247924" cy="1043439"/>
            </a:xfrm>
            <a:custGeom>
              <a:avLst/>
              <a:gdLst>
                <a:gd name="connsiteX0" fmla="*/ 47619 w 247924"/>
                <a:gd name="connsiteY0" fmla="*/ 23831 h 1043439"/>
                <a:gd name="connsiteX1" fmla="*/ 23810 w 247924"/>
                <a:gd name="connsiteY1" fmla="*/ 47662 h 1043439"/>
                <a:gd name="connsiteX2" fmla="*/ 23810 w 247924"/>
                <a:gd name="connsiteY2" fmla="*/ 995777 h 1043439"/>
                <a:gd name="connsiteX3" fmla="*/ 47619 w 247924"/>
                <a:gd name="connsiteY3" fmla="*/ 1019608 h 1043439"/>
                <a:gd name="connsiteX4" fmla="*/ 200305 w 247924"/>
                <a:gd name="connsiteY4" fmla="*/ 1019608 h 1043439"/>
                <a:gd name="connsiteX5" fmla="*/ 224115 w 247924"/>
                <a:gd name="connsiteY5" fmla="*/ 995777 h 1043439"/>
                <a:gd name="connsiteX6" fmla="*/ 224115 w 247924"/>
                <a:gd name="connsiteY6" fmla="*/ 47662 h 1043439"/>
                <a:gd name="connsiteX7" fmla="*/ 200305 w 247924"/>
                <a:gd name="connsiteY7" fmla="*/ 23831 h 1043439"/>
                <a:gd name="connsiteX8" fmla="*/ 200305 w 247924"/>
                <a:gd name="connsiteY8" fmla="*/ 1043439 h 1043439"/>
                <a:gd name="connsiteX9" fmla="*/ 47619 w 247924"/>
                <a:gd name="connsiteY9" fmla="*/ 1043439 h 1043439"/>
                <a:gd name="connsiteX10" fmla="*/ 0 w 247924"/>
                <a:gd name="connsiteY10" fmla="*/ 995777 h 1043439"/>
                <a:gd name="connsiteX11" fmla="*/ 0 w 247924"/>
                <a:gd name="connsiteY11" fmla="*/ 47662 h 1043439"/>
                <a:gd name="connsiteX12" fmla="*/ 47619 w 247924"/>
                <a:gd name="connsiteY12" fmla="*/ 0 h 1043439"/>
                <a:gd name="connsiteX13" fmla="*/ 200305 w 247924"/>
                <a:gd name="connsiteY13" fmla="*/ 0 h 1043439"/>
                <a:gd name="connsiteX14" fmla="*/ 247924 w 247924"/>
                <a:gd name="connsiteY14" fmla="*/ 47662 h 1043439"/>
                <a:gd name="connsiteX15" fmla="*/ 247924 w 247924"/>
                <a:gd name="connsiteY15" fmla="*/ 995777 h 1043439"/>
                <a:gd name="connsiteX16" fmla="*/ 200305 w 247924"/>
                <a:gd name="connsiteY16" fmla="*/ 1043439 h 104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924" h="1043439">
                  <a:moveTo>
                    <a:pt x="47619" y="23831"/>
                  </a:moveTo>
                  <a:cubicBezTo>
                    <a:pt x="34474" y="23831"/>
                    <a:pt x="23810" y="34505"/>
                    <a:pt x="23810" y="47662"/>
                  </a:cubicBezTo>
                  <a:lnTo>
                    <a:pt x="23810" y="995777"/>
                  </a:lnTo>
                  <a:cubicBezTo>
                    <a:pt x="23810" y="1008934"/>
                    <a:pt x="34474" y="1019608"/>
                    <a:pt x="47619" y="1019608"/>
                  </a:cubicBezTo>
                  <a:lnTo>
                    <a:pt x="200305" y="1019608"/>
                  </a:lnTo>
                  <a:cubicBezTo>
                    <a:pt x="213419" y="1019608"/>
                    <a:pt x="224115" y="1008934"/>
                    <a:pt x="224115" y="995777"/>
                  </a:cubicBezTo>
                  <a:lnTo>
                    <a:pt x="224115" y="47662"/>
                  </a:lnTo>
                  <a:cubicBezTo>
                    <a:pt x="224115" y="34505"/>
                    <a:pt x="213419" y="23831"/>
                    <a:pt x="200305" y="23831"/>
                  </a:cubicBezTo>
                  <a:close/>
                  <a:moveTo>
                    <a:pt x="200305" y="1043439"/>
                  </a:moveTo>
                  <a:lnTo>
                    <a:pt x="47619" y="1043439"/>
                  </a:lnTo>
                  <a:cubicBezTo>
                    <a:pt x="21361" y="1043439"/>
                    <a:pt x="0" y="1022060"/>
                    <a:pt x="0" y="995777"/>
                  </a:cubicBezTo>
                  <a:lnTo>
                    <a:pt x="0" y="47662"/>
                  </a:lnTo>
                  <a:cubicBezTo>
                    <a:pt x="0" y="21380"/>
                    <a:pt x="21361" y="0"/>
                    <a:pt x="47619" y="0"/>
                  </a:cubicBezTo>
                  <a:lnTo>
                    <a:pt x="200305" y="0"/>
                  </a:lnTo>
                  <a:cubicBezTo>
                    <a:pt x="226564" y="0"/>
                    <a:pt x="247924" y="21380"/>
                    <a:pt x="247924" y="47662"/>
                  </a:cubicBezTo>
                  <a:lnTo>
                    <a:pt x="247924" y="995777"/>
                  </a:lnTo>
                  <a:cubicBezTo>
                    <a:pt x="247924" y="1022060"/>
                    <a:pt x="226564" y="1043439"/>
                    <a:pt x="200305" y="1043439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528008D-9018-55C3-EFCD-4583F7FCA7E4}"/>
                </a:ext>
              </a:extLst>
            </p:cNvPr>
            <p:cNvSpPr/>
            <p:nvPr/>
          </p:nvSpPr>
          <p:spPr>
            <a:xfrm>
              <a:off x="1308197" y="6253024"/>
              <a:ext cx="305619" cy="163154"/>
            </a:xfrm>
            <a:custGeom>
              <a:avLst/>
              <a:gdLst>
                <a:gd name="connsiteX0" fmla="*/ 273873 w 305619"/>
                <a:gd name="connsiteY0" fmla="*/ 163155 h 163154"/>
                <a:gd name="connsiteX1" fmla="*/ 31746 w 305619"/>
                <a:gd name="connsiteY1" fmla="*/ 163155 h 163154"/>
                <a:gd name="connsiteX2" fmla="*/ 0 w 305619"/>
                <a:gd name="connsiteY2" fmla="*/ 131380 h 163154"/>
                <a:gd name="connsiteX3" fmla="*/ 0 w 305619"/>
                <a:gd name="connsiteY3" fmla="*/ 31775 h 163154"/>
                <a:gd name="connsiteX4" fmla="*/ 31746 w 305619"/>
                <a:gd name="connsiteY4" fmla="*/ 0 h 163154"/>
                <a:gd name="connsiteX5" fmla="*/ 273873 w 305619"/>
                <a:gd name="connsiteY5" fmla="*/ 0 h 163154"/>
                <a:gd name="connsiteX6" fmla="*/ 305619 w 305619"/>
                <a:gd name="connsiteY6" fmla="*/ 31775 h 163154"/>
                <a:gd name="connsiteX7" fmla="*/ 305619 w 305619"/>
                <a:gd name="connsiteY7" fmla="*/ 131380 h 163154"/>
                <a:gd name="connsiteX8" fmla="*/ 273873 w 305619"/>
                <a:gd name="connsiteY8" fmla="*/ 163155 h 1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163154">
                  <a:moveTo>
                    <a:pt x="273873" y="163155"/>
                  </a:moveTo>
                  <a:lnTo>
                    <a:pt x="31746" y="163155"/>
                  </a:lnTo>
                  <a:cubicBezTo>
                    <a:pt x="14292" y="163155"/>
                    <a:pt x="0" y="148850"/>
                    <a:pt x="0" y="131380"/>
                  </a:cubicBezTo>
                  <a:lnTo>
                    <a:pt x="0" y="31775"/>
                  </a:lnTo>
                  <a:cubicBezTo>
                    <a:pt x="0" y="14305"/>
                    <a:pt x="14292" y="0"/>
                    <a:pt x="31746" y="0"/>
                  </a:cubicBezTo>
                  <a:lnTo>
                    <a:pt x="273873" y="0"/>
                  </a:lnTo>
                  <a:cubicBezTo>
                    <a:pt x="291358" y="0"/>
                    <a:pt x="305619" y="14305"/>
                    <a:pt x="305619" y="31775"/>
                  </a:cubicBezTo>
                  <a:lnTo>
                    <a:pt x="305619" y="131380"/>
                  </a:lnTo>
                  <a:cubicBezTo>
                    <a:pt x="305619" y="148850"/>
                    <a:pt x="291358" y="163155"/>
                    <a:pt x="273873" y="163155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B83A503-307D-0591-B26E-078CBCB8FB8B}"/>
                </a:ext>
              </a:extLst>
            </p:cNvPr>
            <p:cNvSpPr/>
            <p:nvPr/>
          </p:nvSpPr>
          <p:spPr>
            <a:xfrm>
              <a:off x="1296324" y="6241109"/>
              <a:ext cx="329398" cy="186985"/>
            </a:xfrm>
            <a:custGeom>
              <a:avLst/>
              <a:gdLst>
                <a:gd name="connsiteX0" fmla="*/ 43651 w 329398"/>
                <a:gd name="connsiteY0" fmla="*/ 23831 h 186985"/>
                <a:gd name="connsiteX1" fmla="*/ 23810 w 329398"/>
                <a:gd name="connsiteY1" fmla="*/ 43690 h 186985"/>
                <a:gd name="connsiteX2" fmla="*/ 23810 w 329398"/>
                <a:gd name="connsiteY2" fmla="*/ 143296 h 186985"/>
                <a:gd name="connsiteX3" fmla="*/ 43651 w 329398"/>
                <a:gd name="connsiteY3" fmla="*/ 163155 h 186985"/>
                <a:gd name="connsiteX4" fmla="*/ 285747 w 329398"/>
                <a:gd name="connsiteY4" fmla="*/ 163155 h 186985"/>
                <a:gd name="connsiteX5" fmla="*/ 305588 w 329398"/>
                <a:gd name="connsiteY5" fmla="*/ 143296 h 186985"/>
                <a:gd name="connsiteX6" fmla="*/ 305588 w 329398"/>
                <a:gd name="connsiteY6" fmla="*/ 43690 h 186985"/>
                <a:gd name="connsiteX7" fmla="*/ 285747 w 329398"/>
                <a:gd name="connsiteY7" fmla="*/ 23831 h 186985"/>
                <a:gd name="connsiteX8" fmla="*/ 285747 w 329398"/>
                <a:gd name="connsiteY8" fmla="*/ 186986 h 186985"/>
                <a:gd name="connsiteX9" fmla="*/ 43651 w 329398"/>
                <a:gd name="connsiteY9" fmla="*/ 186986 h 186985"/>
                <a:gd name="connsiteX10" fmla="*/ 0 w 329398"/>
                <a:gd name="connsiteY10" fmla="*/ 143296 h 186985"/>
                <a:gd name="connsiteX11" fmla="*/ 0 w 329398"/>
                <a:gd name="connsiteY11" fmla="*/ 43690 h 186985"/>
                <a:gd name="connsiteX12" fmla="*/ 43651 w 329398"/>
                <a:gd name="connsiteY12" fmla="*/ 0 h 186985"/>
                <a:gd name="connsiteX13" fmla="*/ 285747 w 329398"/>
                <a:gd name="connsiteY13" fmla="*/ 0 h 186985"/>
                <a:gd name="connsiteX14" fmla="*/ 329398 w 329398"/>
                <a:gd name="connsiteY14" fmla="*/ 43690 h 186985"/>
                <a:gd name="connsiteX15" fmla="*/ 329398 w 329398"/>
                <a:gd name="connsiteY15" fmla="*/ 143296 h 186985"/>
                <a:gd name="connsiteX16" fmla="*/ 285747 w 329398"/>
                <a:gd name="connsiteY16" fmla="*/ 186986 h 18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86985">
                  <a:moveTo>
                    <a:pt x="43651" y="23831"/>
                  </a:moveTo>
                  <a:cubicBezTo>
                    <a:pt x="32707" y="23831"/>
                    <a:pt x="23810" y="32736"/>
                    <a:pt x="23810" y="43690"/>
                  </a:cubicBezTo>
                  <a:lnTo>
                    <a:pt x="23810" y="143296"/>
                  </a:lnTo>
                  <a:cubicBezTo>
                    <a:pt x="23810" y="154249"/>
                    <a:pt x="32707" y="163155"/>
                    <a:pt x="43651" y="163155"/>
                  </a:cubicBezTo>
                  <a:lnTo>
                    <a:pt x="285747" y="163155"/>
                  </a:lnTo>
                  <a:cubicBezTo>
                    <a:pt x="296691" y="163155"/>
                    <a:pt x="305588" y="154249"/>
                    <a:pt x="305588" y="143296"/>
                  </a:cubicBezTo>
                  <a:lnTo>
                    <a:pt x="305588" y="43690"/>
                  </a:lnTo>
                  <a:cubicBezTo>
                    <a:pt x="305588" y="32736"/>
                    <a:pt x="296691" y="23831"/>
                    <a:pt x="285747" y="23831"/>
                  </a:cubicBezTo>
                  <a:close/>
                  <a:moveTo>
                    <a:pt x="285747" y="186986"/>
                  </a:moveTo>
                  <a:lnTo>
                    <a:pt x="43651" y="186986"/>
                  </a:lnTo>
                  <a:cubicBezTo>
                    <a:pt x="19562" y="186986"/>
                    <a:pt x="0" y="167375"/>
                    <a:pt x="0" y="143296"/>
                  </a:cubicBezTo>
                  <a:lnTo>
                    <a:pt x="0" y="43690"/>
                  </a:lnTo>
                  <a:cubicBezTo>
                    <a:pt x="0" y="19611"/>
                    <a:pt x="19562" y="0"/>
                    <a:pt x="43651" y="0"/>
                  </a:cubicBezTo>
                  <a:lnTo>
                    <a:pt x="285747" y="0"/>
                  </a:lnTo>
                  <a:cubicBezTo>
                    <a:pt x="309836" y="0"/>
                    <a:pt x="329398" y="19611"/>
                    <a:pt x="329398" y="43690"/>
                  </a:cubicBezTo>
                  <a:lnTo>
                    <a:pt x="329398" y="143296"/>
                  </a:lnTo>
                  <a:cubicBezTo>
                    <a:pt x="329398" y="167375"/>
                    <a:pt x="309836" y="186986"/>
                    <a:pt x="285747" y="186986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0F8AFE3-7988-7A5C-F6F8-1E28253B5058}"/>
                </a:ext>
              </a:extLst>
            </p:cNvPr>
            <p:cNvSpPr/>
            <p:nvPr/>
          </p:nvSpPr>
          <p:spPr>
            <a:xfrm>
              <a:off x="1300261" y="6237137"/>
              <a:ext cx="305619" cy="163154"/>
            </a:xfrm>
            <a:custGeom>
              <a:avLst/>
              <a:gdLst>
                <a:gd name="connsiteX0" fmla="*/ 273873 w 305619"/>
                <a:gd name="connsiteY0" fmla="*/ 163155 h 163154"/>
                <a:gd name="connsiteX1" fmla="*/ 31746 w 305619"/>
                <a:gd name="connsiteY1" fmla="*/ 163155 h 163154"/>
                <a:gd name="connsiteX2" fmla="*/ 0 w 305619"/>
                <a:gd name="connsiteY2" fmla="*/ 131380 h 163154"/>
                <a:gd name="connsiteX3" fmla="*/ 0 w 305619"/>
                <a:gd name="connsiteY3" fmla="*/ 31775 h 163154"/>
                <a:gd name="connsiteX4" fmla="*/ 31746 w 305619"/>
                <a:gd name="connsiteY4" fmla="*/ 0 h 163154"/>
                <a:gd name="connsiteX5" fmla="*/ 273873 w 305619"/>
                <a:gd name="connsiteY5" fmla="*/ 0 h 163154"/>
                <a:gd name="connsiteX6" fmla="*/ 305619 w 305619"/>
                <a:gd name="connsiteY6" fmla="*/ 31775 h 163154"/>
                <a:gd name="connsiteX7" fmla="*/ 305619 w 305619"/>
                <a:gd name="connsiteY7" fmla="*/ 131380 h 163154"/>
                <a:gd name="connsiteX8" fmla="*/ 273873 w 305619"/>
                <a:gd name="connsiteY8" fmla="*/ 163155 h 16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5619" h="163154">
                  <a:moveTo>
                    <a:pt x="273873" y="163155"/>
                  </a:moveTo>
                  <a:lnTo>
                    <a:pt x="31746" y="163155"/>
                  </a:lnTo>
                  <a:cubicBezTo>
                    <a:pt x="14292" y="163155"/>
                    <a:pt x="0" y="148850"/>
                    <a:pt x="0" y="131380"/>
                  </a:cubicBezTo>
                  <a:lnTo>
                    <a:pt x="0" y="31775"/>
                  </a:lnTo>
                  <a:cubicBezTo>
                    <a:pt x="0" y="14305"/>
                    <a:pt x="14292" y="0"/>
                    <a:pt x="31746" y="0"/>
                  </a:cubicBezTo>
                  <a:lnTo>
                    <a:pt x="273873" y="0"/>
                  </a:lnTo>
                  <a:cubicBezTo>
                    <a:pt x="291358" y="0"/>
                    <a:pt x="305619" y="14305"/>
                    <a:pt x="305619" y="31775"/>
                  </a:cubicBezTo>
                  <a:lnTo>
                    <a:pt x="305619" y="131380"/>
                  </a:lnTo>
                  <a:cubicBezTo>
                    <a:pt x="305619" y="148850"/>
                    <a:pt x="291358" y="163155"/>
                    <a:pt x="273873" y="163155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351857-6C27-4005-AF18-D78063AE8AE9}"/>
                </a:ext>
              </a:extLst>
            </p:cNvPr>
            <p:cNvSpPr/>
            <p:nvPr/>
          </p:nvSpPr>
          <p:spPr>
            <a:xfrm>
              <a:off x="1288387" y="6225221"/>
              <a:ext cx="329398" cy="186985"/>
            </a:xfrm>
            <a:custGeom>
              <a:avLst/>
              <a:gdLst>
                <a:gd name="connsiteX0" fmla="*/ 43651 w 329398"/>
                <a:gd name="connsiteY0" fmla="*/ 23831 h 186985"/>
                <a:gd name="connsiteX1" fmla="*/ 23810 w 329398"/>
                <a:gd name="connsiteY1" fmla="*/ 43690 h 186985"/>
                <a:gd name="connsiteX2" fmla="*/ 23810 w 329398"/>
                <a:gd name="connsiteY2" fmla="*/ 143296 h 186985"/>
                <a:gd name="connsiteX3" fmla="*/ 43651 w 329398"/>
                <a:gd name="connsiteY3" fmla="*/ 163155 h 186985"/>
                <a:gd name="connsiteX4" fmla="*/ 285747 w 329398"/>
                <a:gd name="connsiteY4" fmla="*/ 163155 h 186985"/>
                <a:gd name="connsiteX5" fmla="*/ 305588 w 329398"/>
                <a:gd name="connsiteY5" fmla="*/ 143296 h 186985"/>
                <a:gd name="connsiteX6" fmla="*/ 305588 w 329398"/>
                <a:gd name="connsiteY6" fmla="*/ 43690 h 186985"/>
                <a:gd name="connsiteX7" fmla="*/ 285747 w 329398"/>
                <a:gd name="connsiteY7" fmla="*/ 23831 h 186985"/>
                <a:gd name="connsiteX8" fmla="*/ 285747 w 329398"/>
                <a:gd name="connsiteY8" fmla="*/ 186986 h 186985"/>
                <a:gd name="connsiteX9" fmla="*/ 43651 w 329398"/>
                <a:gd name="connsiteY9" fmla="*/ 186986 h 186985"/>
                <a:gd name="connsiteX10" fmla="*/ 0 w 329398"/>
                <a:gd name="connsiteY10" fmla="*/ 143296 h 186985"/>
                <a:gd name="connsiteX11" fmla="*/ 0 w 329398"/>
                <a:gd name="connsiteY11" fmla="*/ 43690 h 186985"/>
                <a:gd name="connsiteX12" fmla="*/ 43651 w 329398"/>
                <a:gd name="connsiteY12" fmla="*/ 0 h 186985"/>
                <a:gd name="connsiteX13" fmla="*/ 285747 w 329398"/>
                <a:gd name="connsiteY13" fmla="*/ 0 h 186985"/>
                <a:gd name="connsiteX14" fmla="*/ 329398 w 329398"/>
                <a:gd name="connsiteY14" fmla="*/ 43690 h 186985"/>
                <a:gd name="connsiteX15" fmla="*/ 329398 w 329398"/>
                <a:gd name="connsiteY15" fmla="*/ 143296 h 186985"/>
                <a:gd name="connsiteX16" fmla="*/ 285747 w 329398"/>
                <a:gd name="connsiteY16" fmla="*/ 186986 h 18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9398" h="186985">
                  <a:moveTo>
                    <a:pt x="43651" y="23831"/>
                  </a:moveTo>
                  <a:cubicBezTo>
                    <a:pt x="32707" y="23831"/>
                    <a:pt x="23810" y="32736"/>
                    <a:pt x="23810" y="43690"/>
                  </a:cubicBezTo>
                  <a:lnTo>
                    <a:pt x="23810" y="143296"/>
                  </a:lnTo>
                  <a:cubicBezTo>
                    <a:pt x="23810" y="154249"/>
                    <a:pt x="32707" y="163155"/>
                    <a:pt x="43651" y="163155"/>
                  </a:cubicBezTo>
                  <a:lnTo>
                    <a:pt x="285747" y="163155"/>
                  </a:lnTo>
                  <a:cubicBezTo>
                    <a:pt x="296691" y="163155"/>
                    <a:pt x="305588" y="154249"/>
                    <a:pt x="305588" y="143296"/>
                  </a:cubicBezTo>
                  <a:lnTo>
                    <a:pt x="305588" y="43690"/>
                  </a:lnTo>
                  <a:cubicBezTo>
                    <a:pt x="305588" y="32736"/>
                    <a:pt x="296691" y="23831"/>
                    <a:pt x="285747" y="23831"/>
                  </a:cubicBezTo>
                  <a:close/>
                  <a:moveTo>
                    <a:pt x="285747" y="186986"/>
                  </a:moveTo>
                  <a:lnTo>
                    <a:pt x="43651" y="186986"/>
                  </a:lnTo>
                  <a:cubicBezTo>
                    <a:pt x="19562" y="186986"/>
                    <a:pt x="0" y="167375"/>
                    <a:pt x="0" y="143296"/>
                  </a:cubicBezTo>
                  <a:lnTo>
                    <a:pt x="0" y="43690"/>
                  </a:lnTo>
                  <a:cubicBezTo>
                    <a:pt x="0" y="19611"/>
                    <a:pt x="19562" y="0"/>
                    <a:pt x="43651" y="0"/>
                  </a:cubicBezTo>
                  <a:lnTo>
                    <a:pt x="285747" y="0"/>
                  </a:lnTo>
                  <a:cubicBezTo>
                    <a:pt x="309836" y="0"/>
                    <a:pt x="329398" y="19611"/>
                    <a:pt x="329398" y="43690"/>
                  </a:cubicBezTo>
                  <a:lnTo>
                    <a:pt x="329398" y="143296"/>
                  </a:lnTo>
                  <a:cubicBezTo>
                    <a:pt x="329398" y="167375"/>
                    <a:pt x="309836" y="186986"/>
                    <a:pt x="285747" y="186986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27FADCE-706A-DC31-E364-31C4436A9A91}"/>
                </a:ext>
              </a:extLst>
            </p:cNvPr>
            <p:cNvSpPr/>
            <p:nvPr/>
          </p:nvSpPr>
          <p:spPr>
            <a:xfrm>
              <a:off x="1356902" y="4960354"/>
              <a:ext cx="122241" cy="122350"/>
            </a:xfrm>
            <a:custGeom>
              <a:avLst/>
              <a:gdLst>
                <a:gd name="connsiteX0" fmla="*/ 98432 w 122241"/>
                <a:gd name="connsiteY0" fmla="*/ 122351 h 122350"/>
                <a:gd name="connsiteX1" fmla="*/ 23810 w 122241"/>
                <a:gd name="connsiteY1" fmla="*/ 122351 h 122350"/>
                <a:gd name="connsiteX2" fmla="*/ 0 w 122241"/>
                <a:gd name="connsiteY2" fmla="*/ 98520 h 122350"/>
                <a:gd name="connsiteX3" fmla="*/ 0 w 122241"/>
                <a:gd name="connsiteY3" fmla="*/ 23831 h 122350"/>
                <a:gd name="connsiteX4" fmla="*/ 23810 w 122241"/>
                <a:gd name="connsiteY4" fmla="*/ 0 h 122350"/>
                <a:gd name="connsiteX5" fmla="*/ 98432 w 122241"/>
                <a:gd name="connsiteY5" fmla="*/ 0 h 122350"/>
                <a:gd name="connsiteX6" fmla="*/ 122242 w 122241"/>
                <a:gd name="connsiteY6" fmla="*/ 23831 h 122350"/>
                <a:gd name="connsiteX7" fmla="*/ 122242 w 122241"/>
                <a:gd name="connsiteY7" fmla="*/ 98520 h 122350"/>
                <a:gd name="connsiteX8" fmla="*/ 98432 w 122241"/>
                <a:gd name="connsiteY8" fmla="*/ 122351 h 1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41" h="122350">
                  <a:moveTo>
                    <a:pt x="98432" y="122351"/>
                  </a:moveTo>
                  <a:lnTo>
                    <a:pt x="23810" y="122351"/>
                  </a:lnTo>
                  <a:cubicBezTo>
                    <a:pt x="10727" y="122351"/>
                    <a:pt x="0" y="111645"/>
                    <a:pt x="0" y="98520"/>
                  </a:cubicBezTo>
                  <a:lnTo>
                    <a:pt x="0" y="23831"/>
                  </a:lnTo>
                  <a:cubicBezTo>
                    <a:pt x="0" y="10705"/>
                    <a:pt x="10727" y="0"/>
                    <a:pt x="23810" y="0"/>
                  </a:cubicBezTo>
                  <a:lnTo>
                    <a:pt x="98432" y="0"/>
                  </a:lnTo>
                  <a:cubicBezTo>
                    <a:pt x="111515" y="0"/>
                    <a:pt x="122242" y="10705"/>
                    <a:pt x="122242" y="23831"/>
                  </a:cubicBezTo>
                  <a:lnTo>
                    <a:pt x="122242" y="98520"/>
                  </a:lnTo>
                  <a:cubicBezTo>
                    <a:pt x="122242" y="111645"/>
                    <a:pt x="111515" y="122351"/>
                    <a:pt x="98432" y="122351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11DBD2-606B-9F83-70DF-2960F9AA8F61}"/>
                </a:ext>
              </a:extLst>
            </p:cNvPr>
            <p:cNvSpPr/>
            <p:nvPr/>
          </p:nvSpPr>
          <p:spPr>
            <a:xfrm>
              <a:off x="1344997" y="4948438"/>
              <a:ext cx="146051" cy="146181"/>
            </a:xfrm>
            <a:custGeom>
              <a:avLst/>
              <a:gdLst>
                <a:gd name="connsiteX0" fmla="*/ 35715 w 146051"/>
                <a:gd name="connsiteY0" fmla="*/ 23831 h 146181"/>
                <a:gd name="connsiteX1" fmla="*/ 23810 w 146051"/>
                <a:gd name="connsiteY1" fmla="*/ 35746 h 146181"/>
                <a:gd name="connsiteX2" fmla="*/ 23810 w 146051"/>
                <a:gd name="connsiteY2" fmla="*/ 110435 h 146181"/>
                <a:gd name="connsiteX3" fmla="*/ 35715 w 146051"/>
                <a:gd name="connsiteY3" fmla="*/ 122351 h 146181"/>
                <a:gd name="connsiteX4" fmla="*/ 110337 w 146051"/>
                <a:gd name="connsiteY4" fmla="*/ 122351 h 146181"/>
                <a:gd name="connsiteX5" fmla="*/ 122242 w 146051"/>
                <a:gd name="connsiteY5" fmla="*/ 110435 h 146181"/>
                <a:gd name="connsiteX6" fmla="*/ 122242 w 146051"/>
                <a:gd name="connsiteY6" fmla="*/ 35746 h 146181"/>
                <a:gd name="connsiteX7" fmla="*/ 110337 w 146051"/>
                <a:gd name="connsiteY7" fmla="*/ 23831 h 146181"/>
                <a:gd name="connsiteX8" fmla="*/ 110337 w 146051"/>
                <a:gd name="connsiteY8" fmla="*/ 146181 h 146181"/>
                <a:gd name="connsiteX9" fmla="*/ 35715 w 146051"/>
                <a:gd name="connsiteY9" fmla="*/ 146181 h 146181"/>
                <a:gd name="connsiteX10" fmla="*/ 0 w 146051"/>
                <a:gd name="connsiteY10" fmla="*/ 110435 h 146181"/>
                <a:gd name="connsiteX11" fmla="*/ 0 w 146051"/>
                <a:gd name="connsiteY11" fmla="*/ 35746 h 146181"/>
                <a:gd name="connsiteX12" fmla="*/ 35715 w 146051"/>
                <a:gd name="connsiteY12" fmla="*/ 0 h 146181"/>
                <a:gd name="connsiteX13" fmla="*/ 110337 w 146051"/>
                <a:gd name="connsiteY13" fmla="*/ 0 h 146181"/>
                <a:gd name="connsiteX14" fmla="*/ 146051 w 146051"/>
                <a:gd name="connsiteY14" fmla="*/ 35746 h 146181"/>
                <a:gd name="connsiteX15" fmla="*/ 146051 w 146051"/>
                <a:gd name="connsiteY15" fmla="*/ 110435 h 146181"/>
                <a:gd name="connsiteX16" fmla="*/ 110337 w 146051"/>
                <a:gd name="connsiteY16" fmla="*/ 146181 h 1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051" h="146181">
                  <a:moveTo>
                    <a:pt x="35715" y="23831"/>
                  </a:moveTo>
                  <a:cubicBezTo>
                    <a:pt x="29142" y="23831"/>
                    <a:pt x="23810" y="29168"/>
                    <a:pt x="23810" y="35746"/>
                  </a:cubicBezTo>
                  <a:lnTo>
                    <a:pt x="23810" y="110435"/>
                  </a:lnTo>
                  <a:cubicBezTo>
                    <a:pt x="23810" y="117013"/>
                    <a:pt x="29142" y="122351"/>
                    <a:pt x="35715" y="122351"/>
                  </a:cubicBezTo>
                  <a:lnTo>
                    <a:pt x="110337" y="122351"/>
                  </a:lnTo>
                  <a:cubicBezTo>
                    <a:pt x="116909" y="122351"/>
                    <a:pt x="122242" y="117013"/>
                    <a:pt x="122242" y="110435"/>
                  </a:cubicBezTo>
                  <a:lnTo>
                    <a:pt x="122242" y="35746"/>
                  </a:lnTo>
                  <a:cubicBezTo>
                    <a:pt x="122242" y="29168"/>
                    <a:pt x="116909" y="23831"/>
                    <a:pt x="110337" y="23831"/>
                  </a:cubicBezTo>
                  <a:close/>
                  <a:moveTo>
                    <a:pt x="110337" y="146181"/>
                  </a:moveTo>
                  <a:lnTo>
                    <a:pt x="35715" y="146181"/>
                  </a:lnTo>
                  <a:cubicBezTo>
                    <a:pt x="16028" y="146181"/>
                    <a:pt x="0" y="130139"/>
                    <a:pt x="0" y="110435"/>
                  </a:cubicBezTo>
                  <a:lnTo>
                    <a:pt x="0" y="35746"/>
                  </a:lnTo>
                  <a:cubicBezTo>
                    <a:pt x="0" y="16042"/>
                    <a:pt x="16028" y="0"/>
                    <a:pt x="35715" y="0"/>
                  </a:cubicBezTo>
                  <a:lnTo>
                    <a:pt x="110337" y="0"/>
                  </a:lnTo>
                  <a:cubicBezTo>
                    <a:pt x="130023" y="0"/>
                    <a:pt x="146051" y="16042"/>
                    <a:pt x="146051" y="35746"/>
                  </a:cubicBezTo>
                  <a:lnTo>
                    <a:pt x="146051" y="110435"/>
                  </a:lnTo>
                  <a:cubicBezTo>
                    <a:pt x="146051" y="130139"/>
                    <a:pt x="130023" y="146181"/>
                    <a:pt x="110337" y="146181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841749A-47E8-C5BD-5624-7959FF512806}"/>
                </a:ext>
              </a:extLst>
            </p:cNvPr>
            <p:cNvSpPr/>
            <p:nvPr/>
          </p:nvSpPr>
          <p:spPr>
            <a:xfrm>
              <a:off x="1341029" y="4952410"/>
              <a:ext cx="122241" cy="122350"/>
            </a:xfrm>
            <a:custGeom>
              <a:avLst/>
              <a:gdLst>
                <a:gd name="connsiteX0" fmla="*/ 98432 w 122241"/>
                <a:gd name="connsiteY0" fmla="*/ 122351 h 122350"/>
                <a:gd name="connsiteX1" fmla="*/ 23810 w 122241"/>
                <a:gd name="connsiteY1" fmla="*/ 122351 h 122350"/>
                <a:gd name="connsiteX2" fmla="*/ 0 w 122241"/>
                <a:gd name="connsiteY2" fmla="*/ 98520 h 122350"/>
                <a:gd name="connsiteX3" fmla="*/ 0 w 122241"/>
                <a:gd name="connsiteY3" fmla="*/ 23831 h 122350"/>
                <a:gd name="connsiteX4" fmla="*/ 23810 w 122241"/>
                <a:gd name="connsiteY4" fmla="*/ 0 h 122350"/>
                <a:gd name="connsiteX5" fmla="*/ 98432 w 122241"/>
                <a:gd name="connsiteY5" fmla="*/ 0 h 122350"/>
                <a:gd name="connsiteX6" fmla="*/ 122242 w 122241"/>
                <a:gd name="connsiteY6" fmla="*/ 23831 h 122350"/>
                <a:gd name="connsiteX7" fmla="*/ 122242 w 122241"/>
                <a:gd name="connsiteY7" fmla="*/ 98520 h 122350"/>
                <a:gd name="connsiteX8" fmla="*/ 98432 w 122241"/>
                <a:gd name="connsiteY8" fmla="*/ 122351 h 1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241" h="122350">
                  <a:moveTo>
                    <a:pt x="98432" y="122351"/>
                  </a:moveTo>
                  <a:lnTo>
                    <a:pt x="23810" y="122351"/>
                  </a:lnTo>
                  <a:cubicBezTo>
                    <a:pt x="10727" y="122351"/>
                    <a:pt x="0" y="111645"/>
                    <a:pt x="0" y="98520"/>
                  </a:cubicBezTo>
                  <a:lnTo>
                    <a:pt x="0" y="23831"/>
                  </a:lnTo>
                  <a:cubicBezTo>
                    <a:pt x="0" y="10705"/>
                    <a:pt x="10727" y="0"/>
                    <a:pt x="23810" y="0"/>
                  </a:cubicBezTo>
                  <a:lnTo>
                    <a:pt x="98432" y="0"/>
                  </a:lnTo>
                  <a:cubicBezTo>
                    <a:pt x="111515" y="0"/>
                    <a:pt x="122242" y="10705"/>
                    <a:pt x="122242" y="23831"/>
                  </a:cubicBezTo>
                  <a:lnTo>
                    <a:pt x="122242" y="98520"/>
                  </a:lnTo>
                  <a:cubicBezTo>
                    <a:pt x="122242" y="111645"/>
                    <a:pt x="111515" y="122351"/>
                    <a:pt x="98432" y="122351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3AD395F-66FC-4290-151A-D681D3978315}"/>
                </a:ext>
              </a:extLst>
            </p:cNvPr>
            <p:cNvSpPr/>
            <p:nvPr/>
          </p:nvSpPr>
          <p:spPr>
            <a:xfrm>
              <a:off x="1329124" y="4940494"/>
              <a:ext cx="146051" cy="146181"/>
            </a:xfrm>
            <a:custGeom>
              <a:avLst/>
              <a:gdLst>
                <a:gd name="connsiteX0" fmla="*/ 35715 w 146051"/>
                <a:gd name="connsiteY0" fmla="*/ 23831 h 146181"/>
                <a:gd name="connsiteX1" fmla="*/ 23810 w 146051"/>
                <a:gd name="connsiteY1" fmla="*/ 35746 h 146181"/>
                <a:gd name="connsiteX2" fmla="*/ 23810 w 146051"/>
                <a:gd name="connsiteY2" fmla="*/ 110435 h 146181"/>
                <a:gd name="connsiteX3" fmla="*/ 35715 w 146051"/>
                <a:gd name="connsiteY3" fmla="*/ 122351 h 146181"/>
                <a:gd name="connsiteX4" fmla="*/ 110337 w 146051"/>
                <a:gd name="connsiteY4" fmla="*/ 122351 h 146181"/>
                <a:gd name="connsiteX5" fmla="*/ 122242 w 146051"/>
                <a:gd name="connsiteY5" fmla="*/ 110435 h 146181"/>
                <a:gd name="connsiteX6" fmla="*/ 122242 w 146051"/>
                <a:gd name="connsiteY6" fmla="*/ 35746 h 146181"/>
                <a:gd name="connsiteX7" fmla="*/ 110337 w 146051"/>
                <a:gd name="connsiteY7" fmla="*/ 23831 h 146181"/>
                <a:gd name="connsiteX8" fmla="*/ 110337 w 146051"/>
                <a:gd name="connsiteY8" fmla="*/ 146181 h 146181"/>
                <a:gd name="connsiteX9" fmla="*/ 35715 w 146051"/>
                <a:gd name="connsiteY9" fmla="*/ 146181 h 146181"/>
                <a:gd name="connsiteX10" fmla="*/ 0 w 146051"/>
                <a:gd name="connsiteY10" fmla="*/ 110435 h 146181"/>
                <a:gd name="connsiteX11" fmla="*/ 0 w 146051"/>
                <a:gd name="connsiteY11" fmla="*/ 35746 h 146181"/>
                <a:gd name="connsiteX12" fmla="*/ 35715 w 146051"/>
                <a:gd name="connsiteY12" fmla="*/ 0 h 146181"/>
                <a:gd name="connsiteX13" fmla="*/ 110337 w 146051"/>
                <a:gd name="connsiteY13" fmla="*/ 0 h 146181"/>
                <a:gd name="connsiteX14" fmla="*/ 146051 w 146051"/>
                <a:gd name="connsiteY14" fmla="*/ 35746 h 146181"/>
                <a:gd name="connsiteX15" fmla="*/ 146051 w 146051"/>
                <a:gd name="connsiteY15" fmla="*/ 110435 h 146181"/>
                <a:gd name="connsiteX16" fmla="*/ 110337 w 146051"/>
                <a:gd name="connsiteY16" fmla="*/ 146181 h 146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051" h="146181">
                  <a:moveTo>
                    <a:pt x="35715" y="23831"/>
                  </a:moveTo>
                  <a:cubicBezTo>
                    <a:pt x="29142" y="23831"/>
                    <a:pt x="23810" y="29168"/>
                    <a:pt x="23810" y="35746"/>
                  </a:cubicBezTo>
                  <a:lnTo>
                    <a:pt x="23810" y="110435"/>
                  </a:lnTo>
                  <a:cubicBezTo>
                    <a:pt x="23810" y="117013"/>
                    <a:pt x="29142" y="122351"/>
                    <a:pt x="35715" y="122351"/>
                  </a:cubicBezTo>
                  <a:lnTo>
                    <a:pt x="110337" y="122351"/>
                  </a:lnTo>
                  <a:cubicBezTo>
                    <a:pt x="116909" y="122351"/>
                    <a:pt x="122242" y="117013"/>
                    <a:pt x="122242" y="110435"/>
                  </a:cubicBezTo>
                  <a:lnTo>
                    <a:pt x="122242" y="35746"/>
                  </a:lnTo>
                  <a:cubicBezTo>
                    <a:pt x="122242" y="29168"/>
                    <a:pt x="116909" y="23831"/>
                    <a:pt x="110337" y="23831"/>
                  </a:cubicBezTo>
                  <a:close/>
                  <a:moveTo>
                    <a:pt x="110337" y="146181"/>
                  </a:moveTo>
                  <a:lnTo>
                    <a:pt x="35715" y="146181"/>
                  </a:lnTo>
                  <a:cubicBezTo>
                    <a:pt x="16028" y="146181"/>
                    <a:pt x="0" y="130139"/>
                    <a:pt x="0" y="110435"/>
                  </a:cubicBezTo>
                  <a:lnTo>
                    <a:pt x="0" y="35746"/>
                  </a:lnTo>
                  <a:cubicBezTo>
                    <a:pt x="0" y="16042"/>
                    <a:pt x="16028" y="0"/>
                    <a:pt x="35715" y="0"/>
                  </a:cubicBezTo>
                  <a:lnTo>
                    <a:pt x="110337" y="0"/>
                  </a:lnTo>
                  <a:cubicBezTo>
                    <a:pt x="130023" y="0"/>
                    <a:pt x="146051" y="16042"/>
                    <a:pt x="146051" y="35746"/>
                  </a:cubicBezTo>
                  <a:lnTo>
                    <a:pt x="146051" y="110435"/>
                  </a:lnTo>
                  <a:cubicBezTo>
                    <a:pt x="146051" y="130139"/>
                    <a:pt x="130023" y="146181"/>
                    <a:pt x="110337" y="146181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F65A862-17B3-548C-B21F-92F0DD2C1387}"/>
                </a:ext>
              </a:extLst>
            </p:cNvPr>
            <p:cNvSpPr/>
            <p:nvPr/>
          </p:nvSpPr>
          <p:spPr>
            <a:xfrm>
              <a:off x="2041678" y="6081926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73 w 163009"/>
                <a:gd name="connsiteY6" fmla="*/ 367083 h 407886"/>
                <a:gd name="connsiteX7" fmla="*/ 122273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55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73" y="389517"/>
                    <a:pt x="122273" y="367083"/>
                  </a:cubicBezTo>
                  <a:lnTo>
                    <a:pt x="122273" y="294504"/>
                  </a:lnTo>
                  <a:cubicBezTo>
                    <a:pt x="146485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6FED73D-5C82-3B18-051B-6577C6837F0B}"/>
                </a:ext>
              </a:extLst>
            </p:cNvPr>
            <p:cNvSpPr/>
            <p:nvPr/>
          </p:nvSpPr>
          <p:spPr>
            <a:xfrm>
              <a:off x="2029773" y="6070010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73 w 186819"/>
                <a:gd name="connsiteY7" fmla="*/ 378998 h 431717"/>
                <a:gd name="connsiteX8" fmla="*/ 122273 w 186819"/>
                <a:gd name="connsiteY8" fmla="*/ 306419 h 431717"/>
                <a:gd name="connsiteX9" fmla="*/ 128163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82 w 186819"/>
                <a:gd name="connsiteY21" fmla="*/ 312967 h 431717"/>
                <a:gd name="connsiteX22" fmla="*/ 146082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60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45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73" y="394916"/>
                    <a:pt x="122273" y="378998"/>
                  </a:cubicBezTo>
                  <a:lnTo>
                    <a:pt x="122273" y="306419"/>
                  </a:lnTo>
                  <a:cubicBezTo>
                    <a:pt x="122273" y="302199"/>
                    <a:pt x="124505" y="298290"/>
                    <a:pt x="128163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92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70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35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80" y="295528"/>
                    <a:pt x="146082" y="312967"/>
                  </a:cubicBezTo>
                  <a:lnTo>
                    <a:pt x="146082" y="378998"/>
                  </a:lnTo>
                  <a:cubicBezTo>
                    <a:pt x="146082" y="408042"/>
                    <a:pt x="122459" y="431718"/>
                    <a:pt x="93410" y="431718"/>
                  </a:cubicBezTo>
                </a:path>
              </a:pathLst>
            </a:custGeom>
            <a:solidFill>
              <a:srgbClr val="4D4D4D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A2E3111-F16C-AA35-724B-A42CDAF3A53A}"/>
                </a:ext>
              </a:extLst>
            </p:cNvPr>
            <p:cNvSpPr/>
            <p:nvPr/>
          </p:nvSpPr>
          <p:spPr>
            <a:xfrm>
              <a:off x="2033741" y="6073982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73 w 163009"/>
                <a:gd name="connsiteY6" fmla="*/ 367083 h 407886"/>
                <a:gd name="connsiteX7" fmla="*/ 122273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55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73" y="389517"/>
                    <a:pt x="122273" y="367083"/>
                  </a:cubicBezTo>
                  <a:lnTo>
                    <a:pt x="122273" y="294504"/>
                  </a:lnTo>
                  <a:cubicBezTo>
                    <a:pt x="146485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04A1BC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3A860D-7D32-3FD8-09F5-FCA96BB2F1AA}"/>
                </a:ext>
              </a:extLst>
            </p:cNvPr>
            <p:cNvSpPr/>
            <p:nvPr/>
          </p:nvSpPr>
          <p:spPr>
            <a:xfrm>
              <a:off x="2021837" y="6062067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73 w 186819"/>
                <a:gd name="connsiteY7" fmla="*/ 378998 h 431717"/>
                <a:gd name="connsiteX8" fmla="*/ 122273 w 186819"/>
                <a:gd name="connsiteY8" fmla="*/ 306419 h 431717"/>
                <a:gd name="connsiteX9" fmla="*/ 128163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82 w 186819"/>
                <a:gd name="connsiteY21" fmla="*/ 312967 h 431717"/>
                <a:gd name="connsiteX22" fmla="*/ 146082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60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45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73" y="394916"/>
                    <a:pt x="122273" y="378998"/>
                  </a:cubicBezTo>
                  <a:lnTo>
                    <a:pt x="122273" y="306419"/>
                  </a:lnTo>
                  <a:cubicBezTo>
                    <a:pt x="122273" y="302199"/>
                    <a:pt x="124505" y="298290"/>
                    <a:pt x="128163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92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70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35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80" y="295528"/>
                    <a:pt x="146082" y="312967"/>
                  </a:cubicBezTo>
                  <a:lnTo>
                    <a:pt x="146082" y="378998"/>
                  </a:lnTo>
                  <a:cubicBezTo>
                    <a:pt x="146082" y="408042"/>
                    <a:pt x="122459" y="431718"/>
                    <a:pt x="93410" y="43171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EB2B1C-F5DB-9261-F6C5-407CA116E319}"/>
                </a:ext>
              </a:extLst>
            </p:cNvPr>
            <p:cNvSpPr/>
            <p:nvPr/>
          </p:nvSpPr>
          <p:spPr>
            <a:xfrm>
              <a:off x="2306561" y="6081926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42 w 163009"/>
                <a:gd name="connsiteY6" fmla="*/ 367083 h 407886"/>
                <a:gd name="connsiteX7" fmla="*/ 122242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24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42" y="389517"/>
                    <a:pt x="122242" y="367083"/>
                  </a:cubicBezTo>
                  <a:lnTo>
                    <a:pt x="122242" y="294504"/>
                  </a:lnTo>
                  <a:cubicBezTo>
                    <a:pt x="146454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4A266-B8F0-FA59-7410-6C77E373A60C}"/>
                </a:ext>
              </a:extLst>
            </p:cNvPr>
            <p:cNvSpPr/>
            <p:nvPr/>
          </p:nvSpPr>
          <p:spPr>
            <a:xfrm>
              <a:off x="2294656" y="6070010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42 w 186819"/>
                <a:gd name="connsiteY7" fmla="*/ 378998 h 431717"/>
                <a:gd name="connsiteX8" fmla="*/ 122242 w 186819"/>
                <a:gd name="connsiteY8" fmla="*/ 306419 h 431717"/>
                <a:gd name="connsiteX9" fmla="*/ 128132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51 w 186819"/>
                <a:gd name="connsiteY21" fmla="*/ 312967 h 431717"/>
                <a:gd name="connsiteX22" fmla="*/ 146051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29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14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42" y="394916"/>
                    <a:pt x="122242" y="378998"/>
                  </a:cubicBezTo>
                  <a:lnTo>
                    <a:pt x="122242" y="306419"/>
                  </a:lnTo>
                  <a:cubicBezTo>
                    <a:pt x="122242" y="302199"/>
                    <a:pt x="124505" y="298290"/>
                    <a:pt x="128132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61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39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04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49" y="295528"/>
                    <a:pt x="146051" y="312967"/>
                  </a:cubicBezTo>
                  <a:lnTo>
                    <a:pt x="146051" y="378998"/>
                  </a:lnTo>
                  <a:cubicBezTo>
                    <a:pt x="146051" y="408042"/>
                    <a:pt x="122428" y="431718"/>
                    <a:pt x="93410" y="431718"/>
                  </a:cubicBezTo>
                </a:path>
              </a:pathLst>
            </a:custGeom>
            <a:solidFill>
              <a:srgbClr val="333333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F093337-2ED4-BC45-F8F8-0B37596D4077}"/>
                </a:ext>
              </a:extLst>
            </p:cNvPr>
            <p:cNvSpPr/>
            <p:nvPr/>
          </p:nvSpPr>
          <p:spPr>
            <a:xfrm>
              <a:off x="2298624" y="6073982"/>
              <a:ext cx="163009" cy="407886"/>
            </a:xfrm>
            <a:custGeom>
              <a:avLst/>
              <a:gdLst>
                <a:gd name="connsiteX0" fmla="*/ 81505 w 163009"/>
                <a:gd name="connsiteY0" fmla="*/ 0 h 407886"/>
                <a:gd name="connsiteX1" fmla="*/ 0 w 163009"/>
                <a:gd name="connsiteY1" fmla="*/ 81577 h 407886"/>
                <a:gd name="connsiteX2" fmla="*/ 0 w 163009"/>
                <a:gd name="connsiteY2" fmla="*/ 224345 h 407886"/>
                <a:gd name="connsiteX3" fmla="*/ 40768 w 163009"/>
                <a:gd name="connsiteY3" fmla="*/ 294504 h 407886"/>
                <a:gd name="connsiteX4" fmla="*/ 40768 w 163009"/>
                <a:gd name="connsiteY4" fmla="*/ 367083 h 407886"/>
                <a:gd name="connsiteX5" fmla="*/ 81505 w 163009"/>
                <a:gd name="connsiteY5" fmla="*/ 407887 h 407886"/>
                <a:gd name="connsiteX6" fmla="*/ 122242 w 163009"/>
                <a:gd name="connsiteY6" fmla="*/ 367083 h 407886"/>
                <a:gd name="connsiteX7" fmla="*/ 122242 w 163009"/>
                <a:gd name="connsiteY7" fmla="*/ 294504 h 407886"/>
                <a:gd name="connsiteX8" fmla="*/ 163009 w 163009"/>
                <a:gd name="connsiteY8" fmla="*/ 224345 h 407886"/>
                <a:gd name="connsiteX9" fmla="*/ 163009 w 163009"/>
                <a:gd name="connsiteY9" fmla="*/ 81577 h 407886"/>
                <a:gd name="connsiteX10" fmla="*/ 81505 w 163009"/>
                <a:gd name="connsiteY10" fmla="*/ 0 h 407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009" h="407886">
                  <a:moveTo>
                    <a:pt x="81505" y="0"/>
                  </a:moveTo>
                  <a:cubicBezTo>
                    <a:pt x="36676" y="0"/>
                    <a:pt x="0" y="36708"/>
                    <a:pt x="0" y="81577"/>
                  </a:cubicBezTo>
                  <a:lnTo>
                    <a:pt x="0" y="224345"/>
                  </a:lnTo>
                  <a:cubicBezTo>
                    <a:pt x="0" y="254289"/>
                    <a:pt x="16524" y="280323"/>
                    <a:pt x="40768" y="294504"/>
                  </a:cubicBezTo>
                  <a:lnTo>
                    <a:pt x="40768" y="367083"/>
                  </a:lnTo>
                  <a:cubicBezTo>
                    <a:pt x="40768" y="389517"/>
                    <a:pt x="59090" y="407887"/>
                    <a:pt x="81505" y="407887"/>
                  </a:cubicBezTo>
                  <a:cubicBezTo>
                    <a:pt x="103919" y="407887"/>
                    <a:pt x="122242" y="389517"/>
                    <a:pt x="122242" y="367083"/>
                  </a:cubicBezTo>
                  <a:lnTo>
                    <a:pt x="122242" y="294504"/>
                  </a:lnTo>
                  <a:cubicBezTo>
                    <a:pt x="146454" y="280323"/>
                    <a:pt x="163009" y="254289"/>
                    <a:pt x="163009" y="224345"/>
                  </a:cubicBezTo>
                  <a:lnTo>
                    <a:pt x="163009" y="81577"/>
                  </a:lnTo>
                  <a:cubicBezTo>
                    <a:pt x="163009" y="36708"/>
                    <a:pt x="126334" y="0"/>
                    <a:pt x="81505" y="0"/>
                  </a:cubicBezTo>
                </a:path>
              </a:pathLst>
            </a:custGeom>
            <a:solidFill>
              <a:srgbClr val="C12B54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0C061D5-BA58-596D-37B4-45F2B9DAD7BC}"/>
                </a:ext>
              </a:extLst>
            </p:cNvPr>
            <p:cNvSpPr/>
            <p:nvPr/>
          </p:nvSpPr>
          <p:spPr>
            <a:xfrm>
              <a:off x="2286719" y="6062067"/>
              <a:ext cx="186819" cy="431717"/>
            </a:xfrm>
            <a:custGeom>
              <a:avLst/>
              <a:gdLst>
                <a:gd name="connsiteX0" fmla="*/ 93410 w 186819"/>
                <a:gd name="connsiteY0" fmla="*/ 23831 h 431717"/>
                <a:gd name="connsiteX1" fmla="*/ 23810 w 186819"/>
                <a:gd name="connsiteY1" fmla="*/ 93493 h 431717"/>
                <a:gd name="connsiteX2" fmla="*/ 23810 w 186819"/>
                <a:gd name="connsiteY2" fmla="*/ 236261 h 431717"/>
                <a:gd name="connsiteX3" fmla="*/ 58687 w 186819"/>
                <a:gd name="connsiteY3" fmla="*/ 296148 h 431717"/>
                <a:gd name="connsiteX4" fmla="*/ 64578 w 186819"/>
                <a:gd name="connsiteY4" fmla="*/ 306419 h 431717"/>
                <a:gd name="connsiteX5" fmla="*/ 64578 w 186819"/>
                <a:gd name="connsiteY5" fmla="*/ 378998 h 431717"/>
                <a:gd name="connsiteX6" fmla="*/ 93410 w 186819"/>
                <a:gd name="connsiteY6" fmla="*/ 407887 h 431717"/>
                <a:gd name="connsiteX7" fmla="*/ 122242 w 186819"/>
                <a:gd name="connsiteY7" fmla="*/ 378998 h 431717"/>
                <a:gd name="connsiteX8" fmla="*/ 122242 w 186819"/>
                <a:gd name="connsiteY8" fmla="*/ 306419 h 431717"/>
                <a:gd name="connsiteX9" fmla="*/ 128132 w 186819"/>
                <a:gd name="connsiteY9" fmla="*/ 296148 h 431717"/>
                <a:gd name="connsiteX10" fmla="*/ 163009 w 186819"/>
                <a:gd name="connsiteY10" fmla="*/ 236261 h 431717"/>
                <a:gd name="connsiteX11" fmla="*/ 163009 w 186819"/>
                <a:gd name="connsiteY11" fmla="*/ 93493 h 431717"/>
                <a:gd name="connsiteX12" fmla="*/ 93410 w 186819"/>
                <a:gd name="connsiteY12" fmla="*/ 23831 h 431717"/>
                <a:gd name="connsiteX13" fmla="*/ 93410 w 186819"/>
                <a:gd name="connsiteY13" fmla="*/ 431718 h 431717"/>
                <a:gd name="connsiteX14" fmla="*/ 40768 w 186819"/>
                <a:gd name="connsiteY14" fmla="*/ 378998 h 431717"/>
                <a:gd name="connsiteX15" fmla="*/ 40768 w 186819"/>
                <a:gd name="connsiteY15" fmla="*/ 312967 h 431717"/>
                <a:gd name="connsiteX16" fmla="*/ 0 w 186819"/>
                <a:gd name="connsiteY16" fmla="*/ 236261 h 431717"/>
                <a:gd name="connsiteX17" fmla="*/ 0 w 186819"/>
                <a:gd name="connsiteY17" fmla="*/ 93493 h 431717"/>
                <a:gd name="connsiteX18" fmla="*/ 93410 w 186819"/>
                <a:gd name="connsiteY18" fmla="*/ 0 h 431717"/>
                <a:gd name="connsiteX19" fmla="*/ 186819 w 186819"/>
                <a:gd name="connsiteY19" fmla="*/ 93493 h 431717"/>
                <a:gd name="connsiteX20" fmla="*/ 186819 w 186819"/>
                <a:gd name="connsiteY20" fmla="*/ 236261 h 431717"/>
                <a:gd name="connsiteX21" fmla="*/ 146051 w 186819"/>
                <a:gd name="connsiteY21" fmla="*/ 312967 h 431717"/>
                <a:gd name="connsiteX22" fmla="*/ 146051 w 186819"/>
                <a:gd name="connsiteY22" fmla="*/ 378998 h 431717"/>
                <a:gd name="connsiteX23" fmla="*/ 93410 w 186819"/>
                <a:gd name="connsiteY23" fmla="*/ 431718 h 43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819" h="431717">
                  <a:moveTo>
                    <a:pt x="93410" y="23831"/>
                  </a:moveTo>
                  <a:cubicBezTo>
                    <a:pt x="55029" y="23831"/>
                    <a:pt x="23810" y="55109"/>
                    <a:pt x="23810" y="93493"/>
                  </a:cubicBezTo>
                  <a:lnTo>
                    <a:pt x="23810" y="236261"/>
                  </a:lnTo>
                  <a:cubicBezTo>
                    <a:pt x="23810" y="260588"/>
                    <a:pt x="37172" y="283550"/>
                    <a:pt x="58687" y="296148"/>
                  </a:cubicBezTo>
                  <a:cubicBezTo>
                    <a:pt x="62314" y="298290"/>
                    <a:pt x="64578" y="302199"/>
                    <a:pt x="64578" y="306419"/>
                  </a:cubicBezTo>
                  <a:lnTo>
                    <a:pt x="64578" y="378998"/>
                  </a:lnTo>
                  <a:cubicBezTo>
                    <a:pt x="64578" y="394916"/>
                    <a:pt x="77505" y="407887"/>
                    <a:pt x="93410" y="407887"/>
                  </a:cubicBezTo>
                  <a:cubicBezTo>
                    <a:pt x="109314" y="407887"/>
                    <a:pt x="122242" y="394916"/>
                    <a:pt x="122242" y="378998"/>
                  </a:cubicBezTo>
                  <a:lnTo>
                    <a:pt x="122242" y="306419"/>
                  </a:lnTo>
                  <a:cubicBezTo>
                    <a:pt x="122242" y="302199"/>
                    <a:pt x="124505" y="298290"/>
                    <a:pt x="128132" y="296148"/>
                  </a:cubicBezTo>
                  <a:cubicBezTo>
                    <a:pt x="149648" y="283550"/>
                    <a:pt x="163009" y="260588"/>
                    <a:pt x="163009" y="236261"/>
                  </a:cubicBezTo>
                  <a:lnTo>
                    <a:pt x="163009" y="93493"/>
                  </a:lnTo>
                  <a:cubicBezTo>
                    <a:pt x="163009" y="55109"/>
                    <a:pt x="131790" y="23831"/>
                    <a:pt x="93410" y="23831"/>
                  </a:cubicBezTo>
                  <a:close/>
                  <a:moveTo>
                    <a:pt x="93410" y="431718"/>
                  </a:moveTo>
                  <a:cubicBezTo>
                    <a:pt x="64361" y="431718"/>
                    <a:pt x="40768" y="408042"/>
                    <a:pt x="40768" y="378998"/>
                  </a:cubicBezTo>
                  <a:lnTo>
                    <a:pt x="40768" y="312967"/>
                  </a:lnTo>
                  <a:cubicBezTo>
                    <a:pt x="15439" y="295528"/>
                    <a:pt x="0" y="266732"/>
                    <a:pt x="0" y="236261"/>
                  </a:cubicBezTo>
                  <a:lnTo>
                    <a:pt x="0" y="93493"/>
                  </a:lnTo>
                  <a:cubicBezTo>
                    <a:pt x="0" y="41952"/>
                    <a:pt x="41915" y="0"/>
                    <a:pt x="93410" y="0"/>
                  </a:cubicBezTo>
                  <a:cubicBezTo>
                    <a:pt x="144904" y="0"/>
                    <a:pt x="186819" y="41952"/>
                    <a:pt x="186819" y="93493"/>
                  </a:cubicBezTo>
                  <a:lnTo>
                    <a:pt x="186819" y="236261"/>
                  </a:lnTo>
                  <a:cubicBezTo>
                    <a:pt x="186819" y="266732"/>
                    <a:pt x="171349" y="295528"/>
                    <a:pt x="146051" y="312967"/>
                  </a:cubicBezTo>
                  <a:lnTo>
                    <a:pt x="146051" y="378998"/>
                  </a:lnTo>
                  <a:cubicBezTo>
                    <a:pt x="146051" y="408042"/>
                    <a:pt x="122428" y="431718"/>
                    <a:pt x="93410" y="431718"/>
                  </a:cubicBezTo>
                </a:path>
              </a:pathLst>
            </a:custGeom>
            <a:solidFill>
              <a:srgbClr val="000000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FC1F46-DF28-6680-38F1-9EF8BE44B196}"/>
                </a:ext>
              </a:extLst>
            </p:cNvPr>
            <p:cNvSpPr/>
            <p:nvPr/>
          </p:nvSpPr>
          <p:spPr>
            <a:xfrm>
              <a:off x="1362420" y="4968887"/>
              <a:ext cx="79365" cy="15887"/>
            </a:xfrm>
            <a:custGeom>
              <a:avLst/>
              <a:gdLst>
                <a:gd name="connsiteX0" fmla="*/ 71429 w 79365"/>
                <a:gd name="connsiteY0" fmla="*/ 15887 h 15887"/>
                <a:gd name="connsiteX1" fmla="*/ 7937 w 79365"/>
                <a:gd name="connsiteY1" fmla="*/ 15887 h 15887"/>
                <a:gd name="connsiteX2" fmla="*/ 0 w 79365"/>
                <a:gd name="connsiteY2" fmla="*/ 7944 h 15887"/>
                <a:gd name="connsiteX3" fmla="*/ 7937 w 79365"/>
                <a:gd name="connsiteY3" fmla="*/ 0 h 15887"/>
                <a:gd name="connsiteX4" fmla="*/ 71429 w 79365"/>
                <a:gd name="connsiteY4" fmla="*/ 0 h 15887"/>
                <a:gd name="connsiteX5" fmla="*/ 79366 w 79365"/>
                <a:gd name="connsiteY5" fmla="*/ 7944 h 15887"/>
                <a:gd name="connsiteX6" fmla="*/ 71429 w 79365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365" h="15887">
                  <a:moveTo>
                    <a:pt x="71429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71429" y="0"/>
                  </a:lnTo>
                  <a:cubicBezTo>
                    <a:pt x="75769" y="0"/>
                    <a:pt x="79366" y="3568"/>
                    <a:pt x="79366" y="7944"/>
                  </a:cubicBezTo>
                  <a:cubicBezTo>
                    <a:pt x="79366" y="12319"/>
                    <a:pt x="75769" y="15887"/>
                    <a:pt x="7142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FDA75F8-A5B6-97E8-8510-84D46D975A18}"/>
                </a:ext>
              </a:extLst>
            </p:cNvPr>
            <p:cNvSpPr/>
            <p:nvPr/>
          </p:nvSpPr>
          <p:spPr>
            <a:xfrm>
              <a:off x="1322737" y="6263698"/>
              <a:ext cx="261906" cy="15887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1ABAC88-BA98-D3A2-DA4F-B93A4CED356B}"/>
                </a:ext>
              </a:extLst>
            </p:cNvPr>
            <p:cNvSpPr/>
            <p:nvPr/>
          </p:nvSpPr>
          <p:spPr>
            <a:xfrm>
              <a:off x="2068774" y="6112769"/>
              <a:ext cx="95238" cy="31774"/>
            </a:xfrm>
            <a:custGeom>
              <a:avLst/>
              <a:gdLst>
                <a:gd name="connsiteX0" fmla="*/ 95239 w 95238"/>
                <a:gd name="connsiteY0" fmla="*/ 15887 h 31774"/>
                <a:gd name="connsiteX1" fmla="*/ 47619 w 95238"/>
                <a:gd name="connsiteY1" fmla="*/ 31775 h 31774"/>
                <a:gd name="connsiteX2" fmla="*/ 0 w 95238"/>
                <a:gd name="connsiteY2" fmla="*/ 15887 h 31774"/>
                <a:gd name="connsiteX3" fmla="*/ 47619 w 95238"/>
                <a:gd name="connsiteY3" fmla="*/ 0 h 31774"/>
                <a:gd name="connsiteX4" fmla="*/ 95239 w 95238"/>
                <a:gd name="connsiteY4" fmla="*/ 15887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38" h="31774">
                  <a:moveTo>
                    <a:pt x="95239" y="15887"/>
                  </a:moveTo>
                  <a:cubicBezTo>
                    <a:pt x="95239" y="24669"/>
                    <a:pt x="73909" y="31775"/>
                    <a:pt x="47619" y="31775"/>
                  </a:cubicBezTo>
                  <a:cubicBezTo>
                    <a:pt x="21298" y="31775"/>
                    <a:pt x="0" y="24669"/>
                    <a:pt x="0" y="15887"/>
                  </a:cubicBezTo>
                  <a:cubicBezTo>
                    <a:pt x="0" y="7106"/>
                    <a:pt x="21298" y="0"/>
                    <a:pt x="47619" y="0"/>
                  </a:cubicBezTo>
                  <a:cubicBezTo>
                    <a:pt x="73909" y="0"/>
                    <a:pt x="95239" y="7106"/>
                    <a:pt x="9523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5C56940-83C8-69C5-6D4F-7EA5AACE4F94}"/>
                </a:ext>
              </a:extLst>
            </p:cNvPr>
            <p:cNvSpPr/>
            <p:nvPr/>
          </p:nvSpPr>
          <p:spPr>
            <a:xfrm>
              <a:off x="2330680" y="6112769"/>
              <a:ext cx="95238" cy="31774"/>
            </a:xfrm>
            <a:custGeom>
              <a:avLst/>
              <a:gdLst>
                <a:gd name="connsiteX0" fmla="*/ 95239 w 95238"/>
                <a:gd name="connsiteY0" fmla="*/ 15887 h 31774"/>
                <a:gd name="connsiteX1" fmla="*/ 47619 w 95238"/>
                <a:gd name="connsiteY1" fmla="*/ 31775 h 31774"/>
                <a:gd name="connsiteX2" fmla="*/ 0 w 95238"/>
                <a:gd name="connsiteY2" fmla="*/ 15887 h 31774"/>
                <a:gd name="connsiteX3" fmla="*/ 47619 w 95238"/>
                <a:gd name="connsiteY3" fmla="*/ 0 h 31774"/>
                <a:gd name="connsiteX4" fmla="*/ 95239 w 95238"/>
                <a:gd name="connsiteY4" fmla="*/ 15887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38" h="31774">
                  <a:moveTo>
                    <a:pt x="95239" y="15887"/>
                  </a:moveTo>
                  <a:cubicBezTo>
                    <a:pt x="95239" y="24669"/>
                    <a:pt x="73909" y="31775"/>
                    <a:pt x="47619" y="31775"/>
                  </a:cubicBezTo>
                  <a:cubicBezTo>
                    <a:pt x="21298" y="31775"/>
                    <a:pt x="0" y="24669"/>
                    <a:pt x="0" y="15887"/>
                  </a:cubicBezTo>
                  <a:cubicBezTo>
                    <a:pt x="0" y="7106"/>
                    <a:pt x="21298" y="0"/>
                    <a:pt x="47619" y="0"/>
                  </a:cubicBezTo>
                  <a:cubicBezTo>
                    <a:pt x="73909" y="0"/>
                    <a:pt x="95239" y="7106"/>
                    <a:pt x="95239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E4CE446-BD82-6A5B-9205-AB878AFE53E4}"/>
                </a:ext>
              </a:extLst>
            </p:cNvPr>
            <p:cNvSpPr/>
            <p:nvPr/>
          </p:nvSpPr>
          <p:spPr>
            <a:xfrm>
              <a:off x="1767185" y="5064210"/>
              <a:ext cx="182540" cy="31774"/>
            </a:xfrm>
            <a:custGeom>
              <a:avLst/>
              <a:gdLst>
                <a:gd name="connsiteX0" fmla="*/ 166668 w 182540"/>
                <a:gd name="connsiteY0" fmla="*/ 31775 h 31774"/>
                <a:gd name="connsiteX1" fmla="*/ 15873 w 182540"/>
                <a:gd name="connsiteY1" fmla="*/ 31775 h 31774"/>
                <a:gd name="connsiteX2" fmla="*/ 0 w 182540"/>
                <a:gd name="connsiteY2" fmla="*/ 15887 h 31774"/>
                <a:gd name="connsiteX3" fmla="*/ 15873 w 182540"/>
                <a:gd name="connsiteY3" fmla="*/ 0 h 31774"/>
                <a:gd name="connsiteX4" fmla="*/ 166668 w 182540"/>
                <a:gd name="connsiteY4" fmla="*/ 0 h 31774"/>
                <a:gd name="connsiteX5" fmla="*/ 182541 w 182540"/>
                <a:gd name="connsiteY5" fmla="*/ 15887 h 31774"/>
                <a:gd name="connsiteX6" fmla="*/ 166668 w 182540"/>
                <a:gd name="connsiteY6" fmla="*/ 31775 h 3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540" h="31774">
                  <a:moveTo>
                    <a:pt x="166668" y="31775"/>
                  </a:moveTo>
                  <a:lnTo>
                    <a:pt x="15873" y="31775"/>
                  </a:lnTo>
                  <a:cubicBezTo>
                    <a:pt x="7131" y="31775"/>
                    <a:pt x="0" y="24638"/>
                    <a:pt x="0" y="15887"/>
                  </a:cubicBezTo>
                  <a:cubicBezTo>
                    <a:pt x="0" y="7137"/>
                    <a:pt x="7131" y="0"/>
                    <a:pt x="15873" y="0"/>
                  </a:cubicBezTo>
                  <a:lnTo>
                    <a:pt x="166668" y="0"/>
                  </a:lnTo>
                  <a:cubicBezTo>
                    <a:pt x="175379" y="0"/>
                    <a:pt x="182541" y="7137"/>
                    <a:pt x="182541" y="15887"/>
                  </a:cubicBezTo>
                  <a:cubicBezTo>
                    <a:pt x="182541" y="24638"/>
                    <a:pt x="175379" y="31775"/>
                    <a:pt x="166668" y="31775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8F94C66-9A3E-E93E-5E8E-5A0DDDA8D384}"/>
                </a:ext>
              </a:extLst>
            </p:cNvPr>
            <p:cNvSpPr/>
            <p:nvPr/>
          </p:nvSpPr>
          <p:spPr>
            <a:xfrm>
              <a:off x="1362420" y="3952102"/>
              <a:ext cx="222223" cy="15887"/>
            </a:xfrm>
            <a:custGeom>
              <a:avLst/>
              <a:gdLst>
                <a:gd name="connsiteX0" fmla="*/ 214287 w 222223"/>
                <a:gd name="connsiteY0" fmla="*/ 15887 h 15887"/>
                <a:gd name="connsiteX1" fmla="*/ 7937 w 222223"/>
                <a:gd name="connsiteY1" fmla="*/ 15887 h 15887"/>
                <a:gd name="connsiteX2" fmla="*/ 0 w 222223"/>
                <a:gd name="connsiteY2" fmla="*/ 7944 h 15887"/>
                <a:gd name="connsiteX3" fmla="*/ 7937 w 222223"/>
                <a:gd name="connsiteY3" fmla="*/ 0 h 15887"/>
                <a:gd name="connsiteX4" fmla="*/ 214287 w 222223"/>
                <a:gd name="connsiteY4" fmla="*/ 0 h 15887"/>
                <a:gd name="connsiteX5" fmla="*/ 222224 w 222223"/>
                <a:gd name="connsiteY5" fmla="*/ 7944 h 15887"/>
                <a:gd name="connsiteX6" fmla="*/ 214287 w 222223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223" h="15887">
                  <a:moveTo>
                    <a:pt x="214287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14287" y="0"/>
                  </a:lnTo>
                  <a:cubicBezTo>
                    <a:pt x="218627" y="0"/>
                    <a:pt x="222224" y="3568"/>
                    <a:pt x="222224" y="7944"/>
                  </a:cubicBezTo>
                  <a:cubicBezTo>
                    <a:pt x="222224" y="12319"/>
                    <a:pt x="218627" y="15887"/>
                    <a:pt x="214287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319C2E9-FF46-5F45-4FDB-DC4D884E3B9E}"/>
                </a:ext>
              </a:extLst>
            </p:cNvPr>
            <p:cNvSpPr/>
            <p:nvPr/>
          </p:nvSpPr>
          <p:spPr>
            <a:xfrm>
              <a:off x="1743375" y="3952102"/>
              <a:ext cx="261906" cy="15887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CB0AB35-580E-D492-5CC7-4D04EA462D0A}"/>
                </a:ext>
              </a:extLst>
            </p:cNvPr>
            <p:cNvSpPr/>
            <p:nvPr/>
          </p:nvSpPr>
          <p:spPr>
            <a:xfrm>
              <a:off x="2156076" y="3952102"/>
              <a:ext cx="261906" cy="15887"/>
            </a:xfrm>
            <a:custGeom>
              <a:avLst/>
              <a:gdLst>
                <a:gd name="connsiteX0" fmla="*/ 253970 w 261906"/>
                <a:gd name="connsiteY0" fmla="*/ 15887 h 15887"/>
                <a:gd name="connsiteX1" fmla="*/ 7937 w 261906"/>
                <a:gd name="connsiteY1" fmla="*/ 15887 h 15887"/>
                <a:gd name="connsiteX2" fmla="*/ 0 w 261906"/>
                <a:gd name="connsiteY2" fmla="*/ 7944 h 15887"/>
                <a:gd name="connsiteX3" fmla="*/ 7937 w 261906"/>
                <a:gd name="connsiteY3" fmla="*/ 0 h 15887"/>
                <a:gd name="connsiteX4" fmla="*/ 253970 w 261906"/>
                <a:gd name="connsiteY4" fmla="*/ 0 h 15887"/>
                <a:gd name="connsiteX5" fmla="*/ 261906 w 261906"/>
                <a:gd name="connsiteY5" fmla="*/ 7944 h 15887"/>
                <a:gd name="connsiteX6" fmla="*/ 253970 w 261906"/>
                <a:gd name="connsiteY6" fmla="*/ 15887 h 15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906" h="15887">
                  <a:moveTo>
                    <a:pt x="253970" y="15887"/>
                  </a:moveTo>
                  <a:lnTo>
                    <a:pt x="7937" y="15887"/>
                  </a:lnTo>
                  <a:cubicBezTo>
                    <a:pt x="3565" y="15887"/>
                    <a:pt x="0" y="12319"/>
                    <a:pt x="0" y="7944"/>
                  </a:cubicBezTo>
                  <a:cubicBezTo>
                    <a:pt x="0" y="3568"/>
                    <a:pt x="3565" y="0"/>
                    <a:pt x="7937" y="0"/>
                  </a:cubicBezTo>
                  <a:lnTo>
                    <a:pt x="253970" y="0"/>
                  </a:lnTo>
                  <a:cubicBezTo>
                    <a:pt x="258310" y="0"/>
                    <a:pt x="261906" y="3568"/>
                    <a:pt x="261906" y="7944"/>
                  </a:cubicBezTo>
                  <a:cubicBezTo>
                    <a:pt x="261906" y="12319"/>
                    <a:pt x="258310" y="15887"/>
                    <a:pt x="253970" y="15887"/>
                  </a:cubicBezTo>
                </a:path>
              </a:pathLst>
            </a:custGeom>
            <a:solidFill>
              <a:srgbClr val="FFFFFF"/>
            </a:solidFill>
            <a:ln w="79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836B7906-2098-53C0-43D7-0388430875E9}"/>
              </a:ext>
            </a:extLst>
          </p:cNvPr>
          <p:cNvSpPr/>
          <p:nvPr/>
        </p:nvSpPr>
        <p:spPr>
          <a:xfrm>
            <a:off x="12687495" y="5364930"/>
            <a:ext cx="2175896" cy="1799658"/>
          </a:xfrm>
          <a:custGeom>
            <a:avLst/>
            <a:gdLst>
              <a:gd name="connsiteX0" fmla="*/ 1432859 w 1528097"/>
              <a:gd name="connsiteY0" fmla="*/ 2671449 h 2671448"/>
              <a:gd name="connsiteX1" fmla="*/ 95239 w 1528097"/>
              <a:gd name="connsiteY1" fmla="*/ 2671449 h 2671448"/>
              <a:gd name="connsiteX2" fmla="*/ 0 w 1528097"/>
              <a:gd name="connsiteY2" fmla="*/ 2576125 h 2671448"/>
              <a:gd name="connsiteX3" fmla="*/ 0 w 1528097"/>
              <a:gd name="connsiteY3" fmla="*/ 95324 h 2671448"/>
              <a:gd name="connsiteX4" fmla="*/ 95239 w 1528097"/>
              <a:gd name="connsiteY4" fmla="*/ 0 h 2671448"/>
              <a:gd name="connsiteX5" fmla="*/ 1432859 w 1528097"/>
              <a:gd name="connsiteY5" fmla="*/ 0 h 2671448"/>
              <a:gd name="connsiteX6" fmla="*/ 1528097 w 1528097"/>
              <a:gd name="connsiteY6" fmla="*/ 95324 h 2671448"/>
              <a:gd name="connsiteX7" fmla="*/ 1528097 w 1528097"/>
              <a:gd name="connsiteY7" fmla="*/ 2576125 h 2671448"/>
              <a:gd name="connsiteX8" fmla="*/ 1432859 w 1528097"/>
              <a:gd name="connsiteY8" fmla="*/ 2671449 h 267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8097" h="2671448">
                <a:moveTo>
                  <a:pt x="1432859" y="2671449"/>
                </a:moveTo>
                <a:lnTo>
                  <a:pt x="95239" y="2671449"/>
                </a:lnTo>
                <a:cubicBezTo>
                  <a:pt x="42845" y="2671449"/>
                  <a:pt x="0" y="2628535"/>
                  <a:pt x="0" y="2576125"/>
                </a:cubicBezTo>
                <a:lnTo>
                  <a:pt x="0" y="95324"/>
                </a:lnTo>
                <a:cubicBezTo>
                  <a:pt x="0" y="42883"/>
                  <a:pt x="42845" y="0"/>
                  <a:pt x="95239" y="0"/>
                </a:cubicBezTo>
                <a:lnTo>
                  <a:pt x="1432859" y="0"/>
                </a:lnTo>
                <a:cubicBezTo>
                  <a:pt x="1485221" y="0"/>
                  <a:pt x="1528097" y="42883"/>
                  <a:pt x="1528097" y="95324"/>
                </a:cubicBezTo>
                <a:lnTo>
                  <a:pt x="1528097" y="2576125"/>
                </a:lnTo>
                <a:cubicBezTo>
                  <a:pt x="1528097" y="2628535"/>
                  <a:pt x="1485221" y="2671449"/>
                  <a:pt x="1432859" y="2671449"/>
                </a:cubicBezTo>
              </a:path>
            </a:pathLst>
          </a:custGeom>
          <a:solidFill>
            <a:schemeClr val="tx2">
              <a:lumMod val="50000"/>
            </a:schemeClr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DAFCCEC5-8898-AB66-294F-7998332C1C88}"/>
              </a:ext>
            </a:extLst>
          </p:cNvPr>
          <p:cNvSpPr/>
          <p:nvPr/>
        </p:nvSpPr>
        <p:spPr>
          <a:xfrm>
            <a:off x="12670541" y="5356903"/>
            <a:ext cx="2209800" cy="1815712"/>
          </a:xfrm>
          <a:custGeom>
            <a:avLst/>
            <a:gdLst>
              <a:gd name="connsiteX0" fmla="*/ 107144 w 1551907"/>
              <a:gd name="connsiteY0" fmla="*/ 23831 h 2695279"/>
              <a:gd name="connsiteX1" fmla="*/ 23810 w 1551907"/>
              <a:gd name="connsiteY1" fmla="*/ 107239 h 2695279"/>
              <a:gd name="connsiteX2" fmla="*/ 23810 w 1551907"/>
              <a:gd name="connsiteY2" fmla="*/ 2588041 h 2695279"/>
              <a:gd name="connsiteX3" fmla="*/ 107144 w 1551907"/>
              <a:gd name="connsiteY3" fmla="*/ 2671449 h 2695279"/>
              <a:gd name="connsiteX4" fmla="*/ 1444764 w 1551907"/>
              <a:gd name="connsiteY4" fmla="*/ 2671449 h 2695279"/>
              <a:gd name="connsiteX5" fmla="*/ 1528097 w 1551907"/>
              <a:gd name="connsiteY5" fmla="*/ 2588041 h 2695279"/>
              <a:gd name="connsiteX6" fmla="*/ 1528097 w 1551907"/>
              <a:gd name="connsiteY6" fmla="*/ 107239 h 2695279"/>
              <a:gd name="connsiteX7" fmla="*/ 1444764 w 1551907"/>
              <a:gd name="connsiteY7" fmla="*/ 23831 h 2695279"/>
              <a:gd name="connsiteX8" fmla="*/ 1444764 w 1551907"/>
              <a:gd name="connsiteY8" fmla="*/ 2695280 h 2695279"/>
              <a:gd name="connsiteX9" fmla="*/ 107144 w 1551907"/>
              <a:gd name="connsiteY9" fmla="*/ 2695280 h 2695279"/>
              <a:gd name="connsiteX10" fmla="*/ 0 w 1551907"/>
              <a:gd name="connsiteY10" fmla="*/ 2588041 h 2695279"/>
              <a:gd name="connsiteX11" fmla="*/ 0 w 1551907"/>
              <a:gd name="connsiteY11" fmla="*/ 107239 h 2695279"/>
              <a:gd name="connsiteX12" fmla="*/ 107144 w 1551907"/>
              <a:gd name="connsiteY12" fmla="*/ 0 h 2695279"/>
              <a:gd name="connsiteX13" fmla="*/ 1444764 w 1551907"/>
              <a:gd name="connsiteY13" fmla="*/ 0 h 2695279"/>
              <a:gd name="connsiteX14" fmla="*/ 1551907 w 1551907"/>
              <a:gd name="connsiteY14" fmla="*/ 107239 h 2695279"/>
              <a:gd name="connsiteX15" fmla="*/ 1551907 w 1551907"/>
              <a:gd name="connsiteY15" fmla="*/ 2588041 h 2695279"/>
              <a:gd name="connsiteX16" fmla="*/ 1444764 w 1551907"/>
              <a:gd name="connsiteY16" fmla="*/ 2695280 h 2695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51907" h="2695279">
                <a:moveTo>
                  <a:pt x="107144" y="23831"/>
                </a:moveTo>
                <a:cubicBezTo>
                  <a:pt x="61198" y="23831"/>
                  <a:pt x="23810" y="61253"/>
                  <a:pt x="23810" y="107239"/>
                </a:cubicBezTo>
                <a:lnTo>
                  <a:pt x="23810" y="2588041"/>
                </a:lnTo>
                <a:cubicBezTo>
                  <a:pt x="23810" y="2634027"/>
                  <a:pt x="61198" y="2671449"/>
                  <a:pt x="107144" y="2671449"/>
                </a:cubicBezTo>
                <a:lnTo>
                  <a:pt x="1444764" y="2671449"/>
                </a:lnTo>
                <a:cubicBezTo>
                  <a:pt x="1490709" y="2671449"/>
                  <a:pt x="1528097" y="2634027"/>
                  <a:pt x="1528097" y="2588041"/>
                </a:cubicBezTo>
                <a:lnTo>
                  <a:pt x="1528097" y="107239"/>
                </a:lnTo>
                <a:cubicBezTo>
                  <a:pt x="1528097" y="61253"/>
                  <a:pt x="1490709" y="23831"/>
                  <a:pt x="1444764" y="23831"/>
                </a:cubicBezTo>
                <a:close/>
                <a:moveTo>
                  <a:pt x="1444764" y="2695280"/>
                </a:moveTo>
                <a:lnTo>
                  <a:pt x="107144" y="2695280"/>
                </a:lnTo>
                <a:cubicBezTo>
                  <a:pt x="48053" y="2695280"/>
                  <a:pt x="0" y="2647153"/>
                  <a:pt x="0" y="2588041"/>
                </a:cubicBezTo>
                <a:lnTo>
                  <a:pt x="0" y="107239"/>
                </a:lnTo>
                <a:cubicBezTo>
                  <a:pt x="0" y="48096"/>
                  <a:pt x="48053" y="0"/>
                  <a:pt x="107144" y="0"/>
                </a:cubicBezTo>
                <a:lnTo>
                  <a:pt x="1444764" y="0"/>
                </a:lnTo>
                <a:cubicBezTo>
                  <a:pt x="1503823" y="0"/>
                  <a:pt x="1551907" y="48096"/>
                  <a:pt x="1551907" y="107239"/>
                </a:cubicBezTo>
                <a:lnTo>
                  <a:pt x="1551907" y="2588041"/>
                </a:lnTo>
                <a:cubicBezTo>
                  <a:pt x="1551907" y="2647153"/>
                  <a:pt x="1503823" y="2695280"/>
                  <a:pt x="1444764" y="2695280"/>
                </a:cubicBezTo>
              </a:path>
            </a:pathLst>
          </a:custGeom>
          <a:solidFill>
            <a:schemeClr val="tx2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125959C3-0E29-BE42-55F2-2FC5C169E6E4}"/>
              </a:ext>
            </a:extLst>
          </p:cNvPr>
          <p:cNvSpPr/>
          <p:nvPr/>
        </p:nvSpPr>
        <p:spPr>
          <a:xfrm>
            <a:off x="12787174" y="5447353"/>
            <a:ext cx="1976538" cy="1634790"/>
          </a:xfrm>
          <a:custGeom>
            <a:avLst/>
            <a:gdLst>
              <a:gd name="connsiteX0" fmla="*/ 1292853 w 1388091"/>
              <a:gd name="connsiteY0" fmla="*/ 2426717 h 2426716"/>
              <a:gd name="connsiteX1" fmla="*/ 95239 w 1388091"/>
              <a:gd name="connsiteY1" fmla="*/ 2426717 h 2426716"/>
              <a:gd name="connsiteX2" fmla="*/ 0 w 1388091"/>
              <a:gd name="connsiteY2" fmla="*/ 2331393 h 2426716"/>
              <a:gd name="connsiteX3" fmla="*/ 0 w 1388091"/>
              <a:gd name="connsiteY3" fmla="*/ 95324 h 2426716"/>
              <a:gd name="connsiteX4" fmla="*/ 95239 w 1388091"/>
              <a:gd name="connsiteY4" fmla="*/ 0 h 2426716"/>
              <a:gd name="connsiteX5" fmla="*/ 1292853 w 1388091"/>
              <a:gd name="connsiteY5" fmla="*/ 0 h 2426716"/>
              <a:gd name="connsiteX6" fmla="*/ 1388092 w 1388091"/>
              <a:gd name="connsiteY6" fmla="*/ 95324 h 2426716"/>
              <a:gd name="connsiteX7" fmla="*/ 1388092 w 1388091"/>
              <a:gd name="connsiteY7" fmla="*/ 2331393 h 2426716"/>
              <a:gd name="connsiteX8" fmla="*/ 1292853 w 1388091"/>
              <a:gd name="connsiteY8" fmla="*/ 2426717 h 2426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8091" h="2426716">
                <a:moveTo>
                  <a:pt x="1292853" y="2426717"/>
                </a:moveTo>
                <a:lnTo>
                  <a:pt x="95239" y="2426717"/>
                </a:lnTo>
                <a:cubicBezTo>
                  <a:pt x="42845" y="2426717"/>
                  <a:pt x="0" y="2383834"/>
                  <a:pt x="0" y="2331393"/>
                </a:cubicBezTo>
                <a:lnTo>
                  <a:pt x="0" y="95324"/>
                </a:lnTo>
                <a:cubicBezTo>
                  <a:pt x="0" y="42914"/>
                  <a:pt x="42845" y="0"/>
                  <a:pt x="95239" y="0"/>
                </a:cubicBezTo>
                <a:lnTo>
                  <a:pt x="1292853" y="0"/>
                </a:lnTo>
                <a:cubicBezTo>
                  <a:pt x="1345247" y="0"/>
                  <a:pt x="1388092" y="42914"/>
                  <a:pt x="1388092" y="95324"/>
                </a:cubicBezTo>
                <a:lnTo>
                  <a:pt x="1388092" y="2331393"/>
                </a:lnTo>
                <a:cubicBezTo>
                  <a:pt x="1388092" y="2383834"/>
                  <a:pt x="1345247" y="2426717"/>
                  <a:pt x="1292853" y="2426717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F6BE929B-540A-9D6A-7FA5-96C7F4DD2BC1}"/>
              </a:ext>
            </a:extLst>
          </p:cNvPr>
          <p:cNvSpPr/>
          <p:nvPr/>
        </p:nvSpPr>
        <p:spPr>
          <a:xfrm>
            <a:off x="12770223" y="5439326"/>
            <a:ext cx="2010442" cy="1650845"/>
          </a:xfrm>
          <a:custGeom>
            <a:avLst/>
            <a:gdLst>
              <a:gd name="connsiteX0" fmla="*/ 107144 w 1411901"/>
              <a:gd name="connsiteY0" fmla="*/ 23831 h 2450547"/>
              <a:gd name="connsiteX1" fmla="*/ 23810 w 1411901"/>
              <a:gd name="connsiteY1" fmla="*/ 107239 h 2450547"/>
              <a:gd name="connsiteX2" fmla="*/ 23810 w 1411901"/>
              <a:gd name="connsiteY2" fmla="*/ 2343309 h 2450547"/>
              <a:gd name="connsiteX3" fmla="*/ 107144 w 1411901"/>
              <a:gd name="connsiteY3" fmla="*/ 2426717 h 2450547"/>
              <a:gd name="connsiteX4" fmla="*/ 1304758 w 1411901"/>
              <a:gd name="connsiteY4" fmla="*/ 2426717 h 2450547"/>
              <a:gd name="connsiteX5" fmla="*/ 1388092 w 1411901"/>
              <a:gd name="connsiteY5" fmla="*/ 2343309 h 2450547"/>
              <a:gd name="connsiteX6" fmla="*/ 1388092 w 1411901"/>
              <a:gd name="connsiteY6" fmla="*/ 107239 h 2450547"/>
              <a:gd name="connsiteX7" fmla="*/ 1304758 w 1411901"/>
              <a:gd name="connsiteY7" fmla="*/ 23831 h 2450547"/>
              <a:gd name="connsiteX8" fmla="*/ 1304758 w 1411901"/>
              <a:gd name="connsiteY8" fmla="*/ 2450548 h 2450547"/>
              <a:gd name="connsiteX9" fmla="*/ 107144 w 1411901"/>
              <a:gd name="connsiteY9" fmla="*/ 2450548 h 2450547"/>
              <a:gd name="connsiteX10" fmla="*/ 0 w 1411901"/>
              <a:gd name="connsiteY10" fmla="*/ 2343309 h 2450547"/>
              <a:gd name="connsiteX11" fmla="*/ 0 w 1411901"/>
              <a:gd name="connsiteY11" fmla="*/ 107239 h 2450547"/>
              <a:gd name="connsiteX12" fmla="*/ 107144 w 1411901"/>
              <a:gd name="connsiteY12" fmla="*/ 0 h 2450547"/>
              <a:gd name="connsiteX13" fmla="*/ 1304758 w 1411901"/>
              <a:gd name="connsiteY13" fmla="*/ 0 h 2450547"/>
              <a:gd name="connsiteX14" fmla="*/ 1411901 w 1411901"/>
              <a:gd name="connsiteY14" fmla="*/ 107239 h 2450547"/>
              <a:gd name="connsiteX15" fmla="*/ 1411901 w 1411901"/>
              <a:gd name="connsiteY15" fmla="*/ 2343309 h 2450547"/>
              <a:gd name="connsiteX16" fmla="*/ 1304758 w 1411901"/>
              <a:gd name="connsiteY16" fmla="*/ 2450548 h 245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11901" h="2450547">
                <a:moveTo>
                  <a:pt x="107144" y="23831"/>
                </a:moveTo>
                <a:cubicBezTo>
                  <a:pt x="61167" y="23831"/>
                  <a:pt x="23810" y="61253"/>
                  <a:pt x="23810" y="107239"/>
                </a:cubicBezTo>
                <a:lnTo>
                  <a:pt x="23810" y="2343309"/>
                </a:lnTo>
                <a:cubicBezTo>
                  <a:pt x="23810" y="2389295"/>
                  <a:pt x="61167" y="2426717"/>
                  <a:pt x="107144" y="2426717"/>
                </a:cubicBezTo>
                <a:lnTo>
                  <a:pt x="1304758" y="2426717"/>
                </a:lnTo>
                <a:cubicBezTo>
                  <a:pt x="1350703" y="2426717"/>
                  <a:pt x="1388092" y="2389295"/>
                  <a:pt x="1388092" y="2343309"/>
                </a:cubicBezTo>
                <a:lnTo>
                  <a:pt x="1388092" y="107239"/>
                </a:lnTo>
                <a:cubicBezTo>
                  <a:pt x="1388092" y="61253"/>
                  <a:pt x="1350703" y="23831"/>
                  <a:pt x="1304758" y="23831"/>
                </a:cubicBezTo>
                <a:close/>
                <a:moveTo>
                  <a:pt x="1304758" y="2450548"/>
                </a:moveTo>
                <a:lnTo>
                  <a:pt x="107144" y="2450548"/>
                </a:lnTo>
                <a:cubicBezTo>
                  <a:pt x="48053" y="2450548"/>
                  <a:pt x="0" y="2402452"/>
                  <a:pt x="0" y="2343309"/>
                </a:cubicBezTo>
                <a:lnTo>
                  <a:pt x="0" y="107239"/>
                </a:lnTo>
                <a:cubicBezTo>
                  <a:pt x="0" y="48127"/>
                  <a:pt x="48053" y="0"/>
                  <a:pt x="107144" y="0"/>
                </a:cubicBezTo>
                <a:lnTo>
                  <a:pt x="1304758" y="0"/>
                </a:lnTo>
                <a:cubicBezTo>
                  <a:pt x="1363848" y="0"/>
                  <a:pt x="1411901" y="48127"/>
                  <a:pt x="1411901" y="107239"/>
                </a:cubicBezTo>
                <a:lnTo>
                  <a:pt x="1411901" y="2343309"/>
                </a:lnTo>
                <a:cubicBezTo>
                  <a:pt x="1411901" y="2402452"/>
                  <a:pt x="1363848" y="2450548"/>
                  <a:pt x="1304758" y="2450548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70F95161-A7CD-8158-D489-60A2D9DA000F}"/>
              </a:ext>
            </a:extLst>
          </p:cNvPr>
          <p:cNvSpPr/>
          <p:nvPr/>
        </p:nvSpPr>
        <p:spPr>
          <a:xfrm>
            <a:off x="12919565" y="5543531"/>
            <a:ext cx="1711714" cy="412115"/>
          </a:xfrm>
          <a:custGeom>
            <a:avLst/>
            <a:gdLst>
              <a:gd name="connsiteX0" fmla="*/ 1116110 w 1202109"/>
              <a:gd name="connsiteY0" fmla="*/ 611753 h 611752"/>
              <a:gd name="connsiteX1" fmla="*/ 86000 w 1202109"/>
              <a:gd name="connsiteY1" fmla="*/ 611753 h 611752"/>
              <a:gd name="connsiteX2" fmla="*/ 0 w 1202109"/>
              <a:gd name="connsiteY2" fmla="*/ 525707 h 611752"/>
              <a:gd name="connsiteX3" fmla="*/ 0 w 1202109"/>
              <a:gd name="connsiteY3" fmla="*/ 86046 h 611752"/>
              <a:gd name="connsiteX4" fmla="*/ 86000 w 1202109"/>
              <a:gd name="connsiteY4" fmla="*/ 0 h 611752"/>
              <a:gd name="connsiteX5" fmla="*/ 1116110 w 1202109"/>
              <a:gd name="connsiteY5" fmla="*/ 0 h 611752"/>
              <a:gd name="connsiteX6" fmla="*/ 1202110 w 1202109"/>
              <a:gd name="connsiteY6" fmla="*/ 86046 h 611752"/>
              <a:gd name="connsiteX7" fmla="*/ 1202110 w 1202109"/>
              <a:gd name="connsiteY7" fmla="*/ 525707 h 611752"/>
              <a:gd name="connsiteX8" fmla="*/ 1116110 w 1202109"/>
              <a:gd name="connsiteY8" fmla="*/ 611753 h 611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2109" h="611752">
                <a:moveTo>
                  <a:pt x="1116110" y="611753"/>
                </a:moveTo>
                <a:lnTo>
                  <a:pt x="86000" y="611753"/>
                </a:lnTo>
                <a:cubicBezTo>
                  <a:pt x="38505" y="611753"/>
                  <a:pt x="0" y="573245"/>
                  <a:pt x="0" y="525707"/>
                </a:cubicBezTo>
                <a:lnTo>
                  <a:pt x="0" y="86046"/>
                </a:lnTo>
                <a:cubicBezTo>
                  <a:pt x="0" y="38508"/>
                  <a:pt x="38505" y="0"/>
                  <a:pt x="86000" y="0"/>
                </a:cubicBezTo>
                <a:lnTo>
                  <a:pt x="1116110" y="0"/>
                </a:lnTo>
                <a:cubicBezTo>
                  <a:pt x="1163605" y="0"/>
                  <a:pt x="1202110" y="38508"/>
                  <a:pt x="1202110" y="86046"/>
                </a:cubicBezTo>
                <a:lnTo>
                  <a:pt x="1202110" y="525707"/>
                </a:lnTo>
                <a:cubicBezTo>
                  <a:pt x="1202110" y="573245"/>
                  <a:pt x="1163605" y="611753"/>
                  <a:pt x="1116110" y="611753"/>
                </a:cubicBezTo>
              </a:path>
            </a:pathLst>
          </a:custGeom>
          <a:solidFill>
            <a:srgbClr val="2EDAE2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07F38BF-C0F7-491A-B71E-D640288426BF}"/>
              </a:ext>
            </a:extLst>
          </p:cNvPr>
          <p:cNvSpPr/>
          <p:nvPr/>
        </p:nvSpPr>
        <p:spPr>
          <a:xfrm>
            <a:off x="12902658" y="5535504"/>
            <a:ext cx="1745573" cy="428169"/>
          </a:xfrm>
          <a:custGeom>
            <a:avLst/>
            <a:gdLst>
              <a:gd name="connsiteX0" fmla="*/ 97874 w 1225888"/>
              <a:gd name="connsiteY0" fmla="*/ 23831 h 635583"/>
              <a:gd name="connsiteX1" fmla="*/ 23810 w 1225888"/>
              <a:gd name="connsiteY1" fmla="*/ 97961 h 635583"/>
              <a:gd name="connsiteX2" fmla="*/ 23810 w 1225888"/>
              <a:gd name="connsiteY2" fmla="*/ 537622 h 635583"/>
              <a:gd name="connsiteX3" fmla="*/ 97874 w 1225888"/>
              <a:gd name="connsiteY3" fmla="*/ 611753 h 635583"/>
              <a:gd name="connsiteX4" fmla="*/ 1127983 w 1225888"/>
              <a:gd name="connsiteY4" fmla="*/ 611753 h 635583"/>
              <a:gd name="connsiteX5" fmla="*/ 1202079 w 1225888"/>
              <a:gd name="connsiteY5" fmla="*/ 537622 h 635583"/>
              <a:gd name="connsiteX6" fmla="*/ 1202079 w 1225888"/>
              <a:gd name="connsiteY6" fmla="*/ 97961 h 635583"/>
              <a:gd name="connsiteX7" fmla="*/ 1127983 w 1225888"/>
              <a:gd name="connsiteY7" fmla="*/ 23831 h 635583"/>
              <a:gd name="connsiteX8" fmla="*/ 1127983 w 1225888"/>
              <a:gd name="connsiteY8" fmla="*/ 635583 h 635583"/>
              <a:gd name="connsiteX9" fmla="*/ 97874 w 1225888"/>
              <a:gd name="connsiteY9" fmla="*/ 635583 h 635583"/>
              <a:gd name="connsiteX10" fmla="*/ 0 w 1225888"/>
              <a:gd name="connsiteY10" fmla="*/ 537622 h 635583"/>
              <a:gd name="connsiteX11" fmla="*/ 0 w 1225888"/>
              <a:gd name="connsiteY11" fmla="*/ 97961 h 635583"/>
              <a:gd name="connsiteX12" fmla="*/ 97874 w 1225888"/>
              <a:gd name="connsiteY12" fmla="*/ 0 h 635583"/>
              <a:gd name="connsiteX13" fmla="*/ 1127983 w 1225888"/>
              <a:gd name="connsiteY13" fmla="*/ 0 h 635583"/>
              <a:gd name="connsiteX14" fmla="*/ 1225888 w 1225888"/>
              <a:gd name="connsiteY14" fmla="*/ 97961 h 635583"/>
              <a:gd name="connsiteX15" fmla="*/ 1225888 w 1225888"/>
              <a:gd name="connsiteY15" fmla="*/ 537622 h 635583"/>
              <a:gd name="connsiteX16" fmla="*/ 1127983 w 1225888"/>
              <a:gd name="connsiteY16" fmla="*/ 635583 h 63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5888" h="635583">
                <a:moveTo>
                  <a:pt x="97874" y="23831"/>
                </a:moveTo>
                <a:cubicBezTo>
                  <a:pt x="57013" y="23831"/>
                  <a:pt x="23810" y="57064"/>
                  <a:pt x="23810" y="97961"/>
                </a:cubicBezTo>
                <a:lnTo>
                  <a:pt x="23810" y="537622"/>
                </a:lnTo>
                <a:cubicBezTo>
                  <a:pt x="23810" y="578489"/>
                  <a:pt x="57013" y="611753"/>
                  <a:pt x="97874" y="611753"/>
                </a:cubicBezTo>
                <a:lnTo>
                  <a:pt x="1127983" y="611753"/>
                </a:lnTo>
                <a:cubicBezTo>
                  <a:pt x="1168844" y="611753"/>
                  <a:pt x="1202079" y="578489"/>
                  <a:pt x="1202079" y="537622"/>
                </a:cubicBezTo>
                <a:lnTo>
                  <a:pt x="1202079" y="97961"/>
                </a:lnTo>
                <a:cubicBezTo>
                  <a:pt x="1202079" y="57064"/>
                  <a:pt x="1168844" y="23831"/>
                  <a:pt x="1127983" y="23831"/>
                </a:cubicBezTo>
                <a:close/>
                <a:moveTo>
                  <a:pt x="1127983" y="635583"/>
                </a:moveTo>
                <a:lnTo>
                  <a:pt x="97874" y="635583"/>
                </a:lnTo>
                <a:cubicBezTo>
                  <a:pt x="43899" y="635583"/>
                  <a:pt x="0" y="591645"/>
                  <a:pt x="0" y="537622"/>
                </a:cubicBezTo>
                <a:lnTo>
                  <a:pt x="0" y="97961"/>
                </a:lnTo>
                <a:cubicBezTo>
                  <a:pt x="0" y="43938"/>
                  <a:pt x="43899" y="0"/>
                  <a:pt x="97874" y="0"/>
                </a:cubicBezTo>
                <a:lnTo>
                  <a:pt x="1127983" y="0"/>
                </a:lnTo>
                <a:cubicBezTo>
                  <a:pt x="1181989" y="0"/>
                  <a:pt x="1225888" y="43938"/>
                  <a:pt x="1225888" y="97961"/>
                </a:cubicBezTo>
                <a:lnTo>
                  <a:pt x="1225888" y="537622"/>
                </a:lnTo>
                <a:cubicBezTo>
                  <a:pt x="1225888" y="591645"/>
                  <a:pt x="1181989" y="635583"/>
                  <a:pt x="1127983" y="635583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0200ACAB-DD20-5FB9-0399-C669973B7752}"/>
              </a:ext>
            </a:extLst>
          </p:cNvPr>
          <p:cNvSpPr/>
          <p:nvPr/>
        </p:nvSpPr>
        <p:spPr>
          <a:xfrm>
            <a:off x="13609151" y="5553105"/>
            <a:ext cx="1014977" cy="395998"/>
          </a:xfrm>
          <a:custGeom>
            <a:avLst/>
            <a:gdLst>
              <a:gd name="connsiteX0" fmla="*/ 618121 w 712802"/>
              <a:gd name="connsiteY0" fmla="*/ 0 h 587828"/>
              <a:gd name="connsiteX1" fmla="*/ 267921 w 712802"/>
              <a:gd name="connsiteY1" fmla="*/ 0 h 587828"/>
              <a:gd name="connsiteX2" fmla="*/ 257938 w 712802"/>
              <a:gd name="connsiteY2" fmla="*/ 22031 h 587828"/>
              <a:gd name="connsiteX3" fmla="*/ 618121 w 712802"/>
              <a:gd name="connsiteY3" fmla="*/ 22031 h 587828"/>
              <a:gd name="connsiteX4" fmla="*/ 689768 w 712802"/>
              <a:gd name="connsiteY4" fmla="*/ 90576 h 587828"/>
              <a:gd name="connsiteX5" fmla="*/ 689768 w 712802"/>
              <a:gd name="connsiteY5" fmla="*/ 497253 h 587828"/>
              <a:gd name="connsiteX6" fmla="*/ 618121 w 712802"/>
              <a:gd name="connsiteY6" fmla="*/ 565797 h 587828"/>
              <a:gd name="connsiteX7" fmla="*/ 10045 w 712802"/>
              <a:gd name="connsiteY7" fmla="*/ 565797 h 587828"/>
              <a:gd name="connsiteX8" fmla="*/ 4991 w 712802"/>
              <a:gd name="connsiteY8" fmla="*/ 576813 h 587828"/>
              <a:gd name="connsiteX9" fmla="*/ 0 w 712802"/>
              <a:gd name="connsiteY9" fmla="*/ 587829 h 587828"/>
              <a:gd name="connsiteX10" fmla="*/ 618121 w 712802"/>
              <a:gd name="connsiteY10" fmla="*/ 587829 h 587828"/>
              <a:gd name="connsiteX11" fmla="*/ 712802 w 712802"/>
              <a:gd name="connsiteY11" fmla="*/ 497253 h 587828"/>
              <a:gd name="connsiteX12" fmla="*/ 712802 w 712802"/>
              <a:gd name="connsiteY12" fmla="*/ 90576 h 587828"/>
              <a:gd name="connsiteX13" fmla="*/ 618121 w 712802"/>
              <a:gd name="connsiteY13" fmla="*/ 0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2802" h="587828">
                <a:moveTo>
                  <a:pt x="618121" y="0"/>
                </a:moveTo>
                <a:lnTo>
                  <a:pt x="267921" y="0"/>
                </a:lnTo>
                <a:lnTo>
                  <a:pt x="257938" y="22031"/>
                </a:lnTo>
                <a:lnTo>
                  <a:pt x="618121" y="22031"/>
                </a:lnTo>
                <a:cubicBezTo>
                  <a:pt x="657680" y="22031"/>
                  <a:pt x="689768" y="52813"/>
                  <a:pt x="689768" y="90576"/>
                </a:cubicBezTo>
                <a:lnTo>
                  <a:pt x="689768" y="497253"/>
                </a:lnTo>
                <a:cubicBezTo>
                  <a:pt x="689768" y="535078"/>
                  <a:pt x="657680" y="565797"/>
                  <a:pt x="618121" y="565797"/>
                </a:cubicBezTo>
                <a:lnTo>
                  <a:pt x="10045" y="565797"/>
                </a:lnTo>
                <a:lnTo>
                  <a:pt x="4991" y="576813"/>
                </a:lnTo>
                <a:lnTo>
                  <a:pt x="0" y="587829"/>
                </a:lnTo>
                <a:lnTo>
                  <a:pt x="618121" y="587829"/>
                </a:lnTo>
                <a:cubicBezTo>
                  <a:pt x="670329" y="587829"/>
                  <a:pt x="712802" y="547211"/>
                  <a:pt x="712802" y="497253"/>
                </a:cubicBezTo>
                <a:lnTo>
                  <a:pt x="712802" y="90576"/>
                </a:lnTo>
                <a:cubicBezTo>
                  <a:pt x="712802" y="40618"/>
                  <a:pt x="670329" y="0"/>
                  <a:pt x="618121" y="0"/>
                </a:cubicBezTo>
              </a:path>
            </a:pathLst>
          </a:custGeom>
          <a:solidFill>
            <a:srgbClr val="04B5A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CA504362-8349-7FC8-5684-148B9FB67A55}"/>
              </a:ext>
            </a:extLst>
          </p:cNvPr>
          <p:cNvSpPr/>
          <p:nvPr/>
        </p:nvSpPr>
        <p:spPr>
          <a:xfrm>
            <a:off x="13006618" y="6051824"/>
            <a:ext cx="1450597" cy="686873"/>
          </a:xfrm>
          <a:custGeom>
            <a:avLst/>
            <a:gdLst>
              <a:gd name="connsiteX0" fmla="*/ 1018732 w 1018731"/>
              <a:gd name="connsiteY0" fmla="*/ 509789 h 1019608"/>
              <a:gd name="connsiteX1" fmla="*/ 509366 w 1018731"/>
              <a:gd name="connsiteY1" fmla="*/ 1019608 h 1019608"/>
              <a:gd name="connsiteX2" fmla="*/ 0 w 1018731"/>
              <a:gd name="connsiteY2" fmla="*/ 509789 h 1019608"/>
              <a:gd name="connsiteX3" fmla="*/ 509366 w 1018731"/>
              <a:gd name="connsiteY3" fmla="*/ 0 h 1019608"/>
              <a:gd name="connsiteX4" fmla="*/ 1018732 w 1018731"/>
              <a:gd name="connsiteY4" fmla="*/ 509789 h 101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731" h="1019608">
                <a:moveTo>
                  <a:pt x="1018732" y="509789"/>
                </a:moveTo>
                <a:cubicBezTo>
                  <a:pt x="1018732" y="791353"/>
                  <a:pt x="790680" y="1019608"/>
                  <a:pt x="509366" y="1019608"/>
                </a:cubicBezTo>
                <a:cubicBezTo>
                  <a:pt x="228052" y="1019608"/>
                  <a:pt x="0" y="791353"/>
                  <a:pt x="0" y="509789"/>
                </a:cubicBezTo>
                <a:cubicBezTo>
                  <a:pt x="0" y="228255"/>
                  <a:pt x="228052" y="0"/>
                  <a:pt x="509366" y="0"/>
                </a:cubicBezTo>
                <a:cubicBezTo>
                  <a:pt x="790680" y="0"/>
                  <a:pt x="1018732" y="228255"/>
                  <a:pt x="1018732" y="509789"/>
                </a:cubicBezTo>
              </a:path>
            </a:pathLst>
          </a:custGeom>
          <a:solidFill>
            <a:srgbClr val="2EDAE2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259E6B95-7A00-0715-68AD-519DA856FAA9}"/>
              </a:ext>
            </a:extLst>
          </p:cNvPr>
          <p:cNvSpPr/>
          <p:nvPr/>
        </p:nvSpPr>
        <p:spPr>
          <a:xfrm>
            <a:off x="12989667" y="6043797"/>
            <a:ext cx="1484501" cy="702927"/>
          </a:xfrm>
          <a:custGeom>
            <a:avLst/>
            <a:gdLst>
              <a:gd name="connsiteX0" fmla="*/ 521271 w 1042541"/>
              <a:gd name="connsiteY0" fmla="*/ 23831 h 1043439"/>
              <a:gd name="connsiteX1" fmla="*/ 23810 w 1042541"/>
              <a:gd name="connsiteY1" fmla="*/ 521704 h 1043439"/>
              <a:gd name="connsiteX2" fmla="*/ 521271 w 1042541"/>
              <a:gd name="connsiteY2" fmla="*/ 1019608 h 1043439"/>
              <a:gd name="connsiteX3" fmla="*/ 1018732 w 1042541"/>
              <a:gd name="connsiteY3" fmla="*/ 521704 h 1043439"/>
              <a:gd name="connsiteX4" fmla="*/ 521271 w 1042541"/>
              <a:gd name="connsiteY4" fmla="*/ 23831 h 1043439"/>
              <a:gd name="connsiteX5" fmla="*/ 521271 w 1042541"/>
              <a:gd name="connsiteY5" fmla="*/ 1043439 h 1043439"/>
              <a:gd name="connsiteX6" fmla="*/ 0 w 1042541"/>
              <a:gd name="connsiteY6" fmla="*/ 521704 h 1043439"/>
              <a:gd name="connsiteX7" fmla="*/ 521271 w 1042541"/>
              <a:gd name="connsiteY7" fmla="*/ 0 h 1043439"/>
              <a:gd name="connsiteX8" fmla="*/ 1042541 w 1042541"/>
              <a:gd name="connsiteY8" fmla="*/ 521704 h 1043439"/>
              <a:gd name="connsiteX9" fmla="*/ 521271 w 1042541"/>
              <a:gd name="connsiteY9" fmla="*/ 1043439 h 10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2541" h="1043439">
                <a:moveTo>
                  <a:pt x="521271" y="23831"/>
                </a:moveTo>
                <a:cubicBezTo>
                  <a:pt x="246963" y="23831"/>
                  <a:pt x="23810" y="247183"/>
                  <a:pt x="23810" y="521704"/>
                </a:cubicBezTo>
                <a:cubicBezTo>
                  <a:pt x="23810" y="796256"/>
                  <a:pt x="246963" y="1019608"/>
                  <a:pt x="521271" y="1019608"/>
                </a:cubicBezTo>
                <a:cubicBezTo>
                  <a:pt x="795578" y="1019608"/>
                  <a:pt x="1018732" y="796256"/>
                  <a:pt x="1018732" y="521704"/>
                </a:cubicBezTo>
                <a:cubicBezTo>
                  <a:pt x="1018732" y="247183"/>
                  <a:pt x="795578" y="23831"/>
                  <a:pt x="521271" y="23831"/>
                </a:cubicBezTo>
                <a:moveTo>
                  <a:pt x="521271" y="1043439"/>
                </a:moveTo>
                <a:cubicBezTo>
                  <a:pt x="233849" y="1043439"/>
                  <a:pt x="0" y="809412"/>
                  <a:pt x="0" y="521704"/>
                </a:cubicBezTo>
                <a:cubicBezTo>
                  <a:pt x="0" y="234027"/>
                  <a:pt x="233849" y="0"/>
                  <a:pt x="521271" y="0"/>
                </a:cubicBezTo>
                <a:cubicBezTo>
                  <a:pt x="808692" y="0"/>
                  <a:pt x="1042541" y="234027"/>
                  <a:pt x="1042541" y="521704"/>
                </a:cubicBezTo>
                <a:cubicBezTo>
                  <a:pt x="1042541" y="809412"/>
                  <a:pt x="808692" y="1043439"/>
                  <a:pt x="521271" y="1043439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4A0EC0BE-8DFC-486A-DB6E-BA4C6911BD09}"/>
              </a:ext>
            </a:extLst>
          </p:cNvPr>
          <p:cNvSpPr/>
          <p:nvPr/>
        </p:nvSpPr>
        <p:spPr>
          <a:xfrm>
            <a:off x="13569156" y="6051824"/>
            <a:ext cx="319122" cy="686873"/>
          </a:xfrm>
          <a:custGeom>
            <a:avLst/>
            <a:gdLst>
              <a:gd name="connsiteX0" fmla="*/ 188400 w 224114"/>
              <a:gd name="connsiteY0" fmla="*/ 1019608 h 1019608"/>
              <a:gd name="connsiteX1" fmla="*/ 35715 w 224114"/>
              <a:gd name="connsiteY1" fmla="*/ 1019608 h 1019608"/>
              <a:gd name="connsiteX2" fmla="*/ 0 w 224114"/>
              <a:gd name="connsiteY2" fmla="*/ 983862 h 1019608"/>
              <a:gd name="connsiteX3" fmla="*/ 0 w 224114"/>
              <a:gd name="connsiteY3" fmla="*/ 35746 h 1019608"/>
              <a:gd name="connsiteX4" fmla="*/ 35715 w 224114"/>
              <a:gd name="connsiteY4" fmla="*/ 0 h 1019608"/>
              <a:gd name="connsiteX5" fmla="*/ 188400 w 224114"/>
              <a:gd name="connsiteY5" fmla="*/ 0 h 1019608"/>
              <a:gd name="connsiteX6" fmla="*/ 224115 w 224114"/>
              <a:gd name="connsiteY6" fmla="*/ 35746 h 1019608"/>
              <a:gd name="connsiteX7" fmla="*/ 224115 w 224114"/>
              <a:gd name="connsiteY7" fmla="*/ 983862 h 1019608"/>
              <a:gd name="connsiteX8" fmla="*/ 188400 w 224114"/>
              <a:gd name="connsiteY8" fmla="*/ 1019608 h 101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114" h="1019608">
                <a:moveTo>
                  <a:pt x="188400" y="1019608"/>
                </a:moveTo>
                <a:lnTo>
                  <a:pt x="35715" y="1019608"/>
                </a:lnTo>
                <a:cubicBezTo>
                  <a:pt x="16059" y="1019608"/>
                  <a:pt x="0" y="1003535"/>
                  <a:pt x="0" y="983862"/>
                </a:cubicBezTo>
                <a:lnTo>
                  <a:pt x="0" y="35746"/>
                </a:lnTo>
                <a:cubicBezTo>
                  <a:pt x="0" y="16073"/>
                  <a:pt x="16059" y="0"/>
                  <a:pt x="35715" y="0"/>
                </a:cubicBezTo>
                <a:lnTo>
                  <a:pt x="188400" y="0"/>
                </a:lnTo>
                <a:cubicBezTo>
                  <a:pt x="208056" y="0"/>
                  <a:pt x="224115" y="16073"/>
                  <a:pt x="224115" y="35746"/>
                </a:cubicBezTo>
                <a:lnTo>
                  <a:pt x="224115" y="983862"/>
                </a:lnTo>
                <a:cubicBezTo>
                  <a:pt x="224115" y="1003535"/>
                  <a:pt x="208056" y="1019608"/>
                  <a:pt x="188400" y="1019608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4720769-7764-70A6-ECBC-6B7ED28F384F}"/>
              </a:ext>
            </a:extLst>
          </p:cNvPr>
          <p:cNvSpPr/>
          <p:nvPr/>
        </p:nvSpPr>
        <p:spPr>
          <a:xfrm>
            <a:off x="13552204" y="6043797"/>
            <a:ext cx="353025" cy="702927"/>
          </a:xfrm>
          <a:custGeom>
            <a:avLst/>
            <a:gdLst>
              <a:gd name="connsiteX0" fmla="*/ 47619 w 247924"/>
              <a:gd name="connsiteY0" fmla="*/ 23831 h 1043439"/>
              <a:gd name="connsiteX1" fmla="*/ 23810 w 247924"/>
              <a:gd name="connsiteY1" fmla="*/ 47662 h 1043439"/>
              <a:gd name="connsiteX2" fmla="*/ 23810 w 247924"/>
              <a:gd name="connsiteY2" fmla="*/ 995777 h 1043439"/>
              <a:gd name="connsiteX3" fmla="*/ 47619 w 247924"/>
              <a:gd name="connsiteY3" fmla="*/ 1019608 h 1043439"/>
              <a:gd name="connsiteX4" fmla="*/ 200305 w 247924"/>
              <a:gd name="connsiteY4" fmla="*/ 1019608 h 1043439"/>
              <a:gd name="connsiteX5" fmla="*/ 224115 w 247924"/>
              <a:gd name="connsiteY5" fmla="*/ 995777 h 1043439"/>
              <a:gd name="connsiteX6" fmla="*/ 224115 w 247924"/>
              <a:gd name="connsiteY6" fmla="*/ 47662 h 1043439"/>
              <a:gd name="connsiteX7" fmla="*/ 200305 w 247924"/>
              <a:gd name="connsiteY7" fmla="*/ 23831 h 1043439"/>
              <a:gd name="connsiteX8" fmla="*/ 47619 w 247924"/>
              <a:gd name="connsiteY8" fmla="*/ 23831 h 1043439"/>
              <a:gd name="connsiteX9" fmla="*/ 200305 w 247924"/>
              <a:gd name="connsiteY9" fmla="*/ 1043439 h 1043439"/>
              <a:gd name="connsiteX10" fmla="*/ 47619 w 247924"/>
              <a:gd name="connsiteY10" fmla="*/ 1043439 h 1043439"/>
              <a:gd name="connsiteX11" fmla="*/ 0 w 247924"/>
              <a:gd name="connsiteY11" fmla="*/ 995777 h 1043439"/>
              <a:gd name="connsiteX12" fmla="*/ 0 w 247924"/>
              <a:gd name="connsiteY12" fmla="*/ 47662 h 1043439"/>
              <a:gd name="connsiteX13" fmla="*/ 47619 w 247924"/>
              <a:gd name="connsiteY13" fmla="*/ 0 h 1043439"/>
              <a:gd name="connsiteX14" fmla="*/ 200305 w 247924"/>
              <a:gd name="connsiteY14" fmla="*/ 0 h 1043439"/>
              <a:gd name="connsiteX15" fmla="*/ 247924 w 247924"/>
              <a:gd name="connsiteY15" fmla="*/ 47662 h 1043439"/>
              <a:gd name="connsiteX16" fmla="*/ 247924 w 247924"/>
              <a:gd name="connsiteY16" fmla="*/ 995777 h 1043439"/>
              <a:gd name="connsiteX17" fmla="*/ 200305 w 247924"/>
              <a:gd name="connsiteY17" fmla="*/ 1043439 h 10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7924" h="1043439">
                <a:moveTo>
                  <a:pt x="47619" y="23831"/>
                </a:moveTo>
                <a:cubicBezTo>
                  <a:pt x="34474" y="23831"/>
                  <a:pt x="23810" y="34505"/>
                  <a:pt x="23810" y="47662"/>
                </a:cubicBezTo>
                <a:lnTo>
                  <a:pt x="23810" y="995777"/>
                </a:lnTo>
                <a:cubicBezTo>
                  <a:pt x="23810" y="1008934"/>
                  <a:pt x="34474" y="1019608"/>
                  <a:pt x="47619" y="1019608"/>
                </a:cubicBezTo>
                <a:lnTo>
                  <a:pt x="200305" y="1019608"/>
                </a:lnTo>
                <a:cubicBezTo>
                  <a:pt x="213419" y="1019608"/>
                  <a:pt x="224115" y="1008934"/>
                  <a:pt x="224115" y="995777"/>
                </a:cubicBezTo>
                <a:lnTo>
                  <a:pt x="224115" y="47662"/>
                </a:lnTo>
                <a:cubicBezTo>
                  <a:pt x="224115" y="34505"/>
                  <a:pt x="213419" y="23831"/>
                  <a:pt x="200305" y="23831"/>
                </a:cubicBezTo>
                <a:lnTo>
                  <a:pt x="47619" y="23831"/>
                </a:lnTo>
                <a:moveTo>
                  <a:pt x="200305" y="1043439"/>
                </a:moveTo>
                <a:lnTo>
                  <a:pt x="47619" y="1043439"/>
                </a:lnTo>
                <a:cubicBezTo>
                  <a:pt x="21361" y="1043439"/>
                  <a:pt x="0" y="1022060"/>
                  <a:pt x="0" y="995777"/>
                </a:cubicBezTo>
                <a:lnTo>
                  <a:pt x="0" y="47662"/>
                </a:lnTo>
                <a:cubicBezTo>
                  <a:pt x="0" y="21380"/>
                  <a:pt x="21361" y="0"/>
                  <a:pt x="47619" y="0"/>
                </a:cubicBezTo>
                <a:lnTo>
                  <a:pt x="200305" y="0"/>
                </a:lnTo>
                <a:cubicBezTo>
                  <a:pt x="226564" y="0"/>
                  <a:pt x="247924" y="21380"/>
                  <a:pt x="247924" y="47662"/>
                </a:cubicBezTo>
                <a:lnTo>
                  <a:pt x="247924" y="995777"/>
                </a:lnTo>
                <a:cubicBezTo>
                  <a:pt x="247924" y="1022060"/>
                  <a:pt x="226564" y="1043439"/>
                  <a:pt x="200305" y="1043439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CAE464CF-A7D7-99E4-41D2-4B04F2BDA33F}"/>
              </a:ext>
            </a:extLst>
          </p:cNvPr>
          <p:cNvSpPr/>
          <p:nvPr/>
        </p:nvSpPr>
        <p:spPr>
          <a:xfrm>
            <a:off x="13903886" y="6071891"/>
            <a:ext cx="519848" cy="646696"/>
          </a:xfrm>
          <a:custGeom>
            <a:avLst/>
            <a:gdLst>
              <a:gd name="connsiteX0" fmla="*/ 0 w 365081"/>
              <a:gd name="connsiteY0" fmla="*/ 959969 h 959968"/>
              <a:gd name="connsiteX1" fmla="*/ 372 w 365081"/>
              <a:gd name="connsiteY1" fmla="*/ 954073 h 959968"/>
              <a:gd name="connsiteX2" fmla="*/ 372 w 365081"/>
              <a:gd name="connsiteY2" fmla="*/ 5958 h 959968"/>
              <a:gd name="connsiteX3" fmla="*/ 0 w 365081"/>
              <a:gd name="connsiteY3" fmla="*/ 0 h 959968"/>
              <a:gd name="connsiteX4" fmla="*/ 365082 w 365081"/>
              <a:gd name="connsiteY4" fmla="*/ 480000 h 959968"/>
              <a:gd name="connsiteX5" fmla="*/ 0 w 365081"/>
              <a:gd name="connsiteY5" fmla="*/ 959969 h 95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081" h="959968">
                <a:moveTo>
                  <a:pt x="0" y="959969"/>
                </a:moveTo>
                <a:cubicBezTo>
                  <a:pt x="248" y="958045"/>
                  <a:pt x="372" y="956059"/>
                  <a:pt x="372" y="954073"/>
                </a:cubicBezTo>
                <a:lnTo>
                  <a:pt x="372" y="5958"/>
                </a:lnTo>
                <a:cubicBezTo>
                  <a:pt x="372" y="3941"/>
                  <a:pt x="248" y="1955"/>
                  <a:pt x="0" y="0"/>
                </a:cubicBezTo>
                <a:cubicBezTo>
                  <a:pt x="210257" y="58119"/>
                  <a:pt x="365082" y="251310"/>
                  <a:pt x="365082" y="480000"/>
                </a:cubicBezTo>
                <a:cubicBezTo>
                  <a:pt x="365082" y="708659"/>
                  <a:pt x="210257" y="901881"/>
                  <a:pt x="0" y="959969"/>
                </a:cubicBezTo>
              </a:path>
            </a:pathLst>
          </a:custGeom>
          <a:solidFill>
            <a:srgbClr val="1BC0D1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835C6E27-43B3-C72D-C7DF-25FADFFCD85B}"/>
              </a:ext>
            </a:extLst>
          </p:cNvPr>
          <p:cNvSpPr/>
          <p:nvPr/>
        </p:nvSpPr>
        <p:spPr>
          <a:xfrm>
            <a:off x="13876315" y="6068484"/>
            <a:ext cx="28914" cy="653510"/>
          </a:xfrm>
          <a:custGeom>
            <a:avLst/>
            <a:gdLst>
              <a:gd name="connsiteX0" fmla="*/ 0 w 20306"/>
              <a:gd name="connsiteY0" fmla="*/ 970085 h 970084"/>
              <a:gd name="connsiteX1" fmla="*/ 1364 w 20306"/>
              <a:gd name="connsiteY1" fmla="*/ 959131 h 970084"/>
              <a:gd name="connsiteX2" fmla="*/ 1364 w 20306"/>
              <a:gd name="connsiteY2" fmla="*/ 10985 h 970084"/>
              <a:gd name="connsiteX3" fmla="*/ 0 w 20306"/>
              <a:gd name="connsiteY3" fmla="*/ 0 h 970084"/>
              <a:gd name="connsiteX4" fmla="*/ 19934 w 20306"/>
              <a:gd name="connsiteY4" fmla="*/ 5058 h 970084"/>
              <a:gd name="connsiteX5" fmla="*/ 20306 w 20306"/>
              <a:gd name="connsiteY5" fmla="*/ 11016 h 970084"/>
              <a:gd name="connsiteX6" fmla="*/ 20306 w 20306"/>
              <a:gd name="connsiteY6" fmla="*/ 959131 h 970084"/>
              <a:gd name="connsiteX7" fmla="*/ 19934 w 20306"/>
              <a:gd name="connsiteY7" fmla="*/ 965027 h 970084"/>
              <a:gd name="connsiteX8" fmla="*/ 0 w 20306"/>
              <a:gd name="connsiteY8" fmla="*/ 970085 h 97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06" h="970084">
                <a:moveTo>
                  <a:pt x="0" y="970085"/>
                </a:moveTo>
                <a:cubicBezTo>
                  <a:pt x="868" y="966578"/>
                  <a:pt x="1364" y="962855"/>
                  <a:pt x="1364" y="959131"/>
                </a:cubicBezTo>
                <a:lnTo>
                  <a:pt x="1364" y="10985"/>
                </a:lnTo>
                <a:cubicBezTo>
                  <a:pt x="1364" y="7230"/>
                  <a:pt x="868" y="3506"/>
                  <a:pt x="0" y="0"/>
                </a:cubicBezTo>
                <a:cubicBezTo>
                  <a:pt x="6696" y="1583"/>
                  <a:pt x="13362" y="3258"/>
                  <a:pt x="19934" y="5058"/>
                </a:cubicBezTo>
                <a:cubicBezTo>
                  <a:pt x="20182" y="7013"/>
                  <a:pt x="20306" y="8999"/>
                  <a:pt x="20306" y="11016"/>
                </a:cubicBezTo>
                <a:lnTo>
                  <a:pt x="20306" y="959131"/>
                </a:lnTo>
                <a:cubicBezTo>
                  <a:pt x="20306" y="961117"/>
                  <a:pt x="20182" y="963103"/>
                  <a:pt x="19934" y="965027"/>
                </a:cubicBezTo>
                <a:cubicBezTo>
                  <a:pt x="13362" y="966827"/>
                  <a:pt x="6696" y="968533"/>
                  <a:pt x="0" y="970085"/>
                </a:cubicBezTo>
              </a:path>
            </a:pathLst>
          </a:custGeom>
          <a:solidFill>
            <a:srgbClr val="2C748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E5EDF54F-FA5D-F017-3E96-02CD3B1C7831}"/>
              </a:ext>
            </a:extLst>
          </p:cNvPr>
          <p:cNvSpPr/>
          <p:nvPr/>
        </p:nvSpPr>
        <p:spPr>
          <a:xfrm>
            <a:off x="13557854" y="6051824"/>
            <a:ext cx="319122" cy="686873"/>
          </a:xfrm>
          <a:custGeom>
            <a:avLst/>
            <a:gdLst>
              <a:gd name="connsiteX0" fmla="*/ 188400 w 224114"/>
              <a:gd name="connsiteY0" fmla="*/ 1019608 h 1019608"/>
              <a:gd name="connsiteX1" fmla="*/ 35715 w 224114"/>
              <a:gd name="connsiteY1" fmla="*/ 1019608 h 1019608"/>
              <a:gd name="connsiteX2" fmla="*/ 0 w 224114"/>
              <a:gd name="connsiteY2" fmla="*/ 983862 h 1019608"/>
              <a:gd name="connsiteX3" fmla="*/ 0 w 224114"/>
              <a:gd name="connsiteY3" fmla="*/ 35746 h 1019608"/>
              <a:gd name="connsiteX4" fmla="*/ 35715 w 224114"/>
              <a:gd name="connsiteY4" fmla="*/ 0 h 1019608"/>
              <a:gd name="connsiteX5" fmla="*/ 188400 w 224114"/>
              <a:gd name="connsiteY5" fmla="*/ 0 h 1019608"/>
              <a:gd name="connsiteX6" fmla="*/ 224115 w 224114"/>
              <a:gd name="connsiteY6" fmla="*/ 35746 h 1019608"/>
              <a:gd name="connsiteX7" fmla="*/ 224115 w 224114"/>
              <a:gd name="connsiteY7" fmla="*/ 983862 h 1019608"/>
              <a:gd name="connsiteX8" fmla="*/ 188400 w 224114"/>
              <a:gd name="connsiteY8" fmla="*/ 1019608 h 101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114" h="1019608">
                <a:moveTo>
                  <a:pt x="188400" y="1019608"/>
                </a:moveTo>
                <a:lnTo>
                  <a:pt x="35715" y="1019608"/>
                </a:lnTo>
                <a:cubicBezTo>
                  <a:pt x="16059" y="1019608"/>
                  <a:pt x="0" y="1003535"/>
                  <a:pt x="0" y="983862"/>
                </a:cubicBezTo>
                <a:lnTo>
                  <a:pt x="0" y="35746"/>
                </a:lnTo>
                <a:cubicBezTo>
                  <a:pt x="0" y="16073"/>
                  <a:pt x="16059" y="0"/>
                  <a:pt x="35715" y="0"/>
                </a:cubicBezTo>
                <a:lnTo>
                  <a:pt x="188400" y="0"/>
                </a:lnTo>
                <a:cubicBezTo>
                  <a:pt x="208056" y="0"/>
                  <a:pt x="224115" y="16073"/>
                  <a:pt x="224115" y="35746"/>
                </a:cubicBezTo>
                <a:lnTo>
                  <a:pt x="224115" y="983862"/>
                </a:lnTo>
                <a:cubicBezTo>
                  <a:pt x="224115" y="1003535"/>
                  <a:pt x="208056" y="1019608"/>
                  <a:pt x="188400" y="1019608"/>
                </a:cubicBezTo>
              </a:path>
            </a:pathLst>
          </a:custGeom>
          <a:solidFill>
            <a:srgbClr val="04A1BC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1EA1C331-42DA-BEF0-D6B0-32012C9EF4C4}"/>
              </a:ext>
            </a:extLst>
          </p:cNvPr>
          <p:cNvSpPr/>
          <p:nvPr/>
        </p:nvSpPr>
        <p:spPr>
          <a:xfrm>
            <a:off x="13540902" y="6043797"/>
            <a:ext cx="353025" cy="702927"/>
          </a:xfrm>
          <a:custGeom>
            <a:avLst/>
            <a:gdLst>
              <a:gd name="connsiteX0" fmla="*/ 47619 w 247924"/>
              <a:gd name="connsiteY0" fmla="*/ 23831 h 1043439"/>
              <a:gd name="connsiteX1" fmla="*/ 23810 w 247924"/>
              <a:gd name="connsiteY1" fmla="*/ 47662 h 1043439"/>
              <a:gd name="connsiteX2" fmla="*/ 23810 w 247924"/>
              <a:gd name="connsiteY2" fmla="*/ 995777 h 1043439"/>
              <a:gd name="connsiteX3" fmla="*/ 47619 w 247924"/>
              <a:gd name="connsiteY3" fmla="*/ 1019608 h 1043439"/>
              <a:gd name="connsiteX4" fmla="*/ 200305 w 247924"/>
              <a:gd name="connsiteY4" fmla="*/ 1019608 h 1043439"/>
              <a:gd name="connsiteX5" fmla="*/ 224115 w 247924"/>
              <a:gd name="connsiteY5" fmla="*/ 995777 h 1043439"/>
              <a:gd name="connsiteX6" fmla="*/ 224115 w 247924"/>
              <a:gd name="connsiteY6" fmla="*/ 47662 h 1043439"/>
              <a:gd name="connsiteX7" fmla="*/ 200305 w 247924"/>
              <a:gd name="connsiteY7" fmla="*/ 23831 h 1043439"/>
              <a:gd name="connsiteX8" fmla="*/ 200305 w 247924"/>
              <a:gd name="connsiteY8" fmla="*/ 1043439 h 1043439"/>
              <a:gd name="connsiteX9" fmla="*/ 47619 w 247924"/>
              <a:gd name="connsiteY9" fmla="*/ 1043439 h 1043439"/>
              <a:gd name="connsiteX10" fmla="*/ 0 w 247924"/>
              <a:gd name="connsiteY10" fmla="*/ 995777 h 1043439"/>
              <a:gd name="connsiteX11" fmla="*/ 0 w 247924"/>
              <a:gd name="connsiteY11" fmla="*/ 47662 h 1043439"/>
              <a:gd name="connsiteX12" fmla="*/ 47619 w 247924"/>
              <a:gd name="connsiteY12" fmla="*/ 0 h 1043439"/>
              <a:gd name="connsiteX13" fmla="*/ 200305 w 247924"/>
              <a:gd name="connsiteY13" fmla="*/ 0 h 1043439"/>
              <a:gd name="connsiteX14" fmla="*/ 247924 w 247924"/>
              <a:gd name="connsiteY14" fmla="*/ 47662 h 1043439"/>
              <a:gd name="connsiteX15" fmla="*/ 247924 w 247924"/>
              <a:gd name="connsiteY15" fmla="*/ 995777 h 1043439"/>
              <a:gd name="connsiteX16" fmla="*/ 200305 w 247924"/>
              <a:gd name="connsiteY16" fmla="*/ 1043439 h 104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47924" h="1043439">
                <a:moveTo>
                  <a:pt x="47619" y="23831"/>
                </a:moveTo>
                <a:cubicBezTo>
                  <a:pt x="34474" y="23831"/>
                  <a:pt x="23810" y="34505"/>
                  <a:pt x="23810" y="47662"/>
                </a:cubicBezTo>
                <a:lnTo>
                  <a:pt x="23810" y="995777"/>
                </a:lnTo>
                <a:cubicBezTo>
                  <a:pt x="23810" y="1008934"/>
                  <a:pt x="34474" y="1019608"/>
                  <a:pt x="47619" y="1019608"/>
                </a:cubicBezTo>
                <a:lnTo>
                  <a:pt x="200305" y="1019608"/>
                </a:lnTo>
                <a:cubicBezTo>
                  <a:pt x="213419" y="1019608"/>
                  <a:pt x="224115" y="1008934"/>
                  <a:pt x="224115" y="995777"/>
                </a:cubicBezTo>
                <a:lnTo>
                  <a:pt x="224115" y="47662"/>
                </a:lnTo>
                <a:cubicBezTo>
                  <a:pt x="224115" y="34505"/>
                  <a:pt x="213419" y="23831"/>
                  <a:pt x="200305" y="23831"/>
                </a:cubicBezTo>
                <a:close/>
                <a:moveTo>
                  <a:pt x="200305" y="1043439"/>
                </a:moveTo>
                <a:lnTo>
                  <a:pt x="47619" y="1043439"/>
                </a:lnTo>
                <a:cubicBezTo>
                  <a:pt x="21361" y="1043439"/>
                  <a:pt x="0" y="1022060"/>
                  <a:pt x="0" y="995777"/>
                </a:cubicBezTo>
                <a:lnTo>
                  <a:pt x="0" y="47662"/>
                </a:lnTo>
                <a:cubicBezTo>
                  <a:pt x="0" y="21380"/>
                  <a:pt x="21361" y="0"/>
                  <a:pt x="47619" y="0"/>
                </a:cubicBezTo>
                <a:lnTo>
                  <a:pt x="200305" y="0"/>
                </a:lnTo>
                <a:cubicBezTo>
                  <a:pt x="226564" y="0"/>
                  <a:pt x="247924" y="21380"/>
                  <a:pt x="247924" y="47662"/>
                </a:cubicBezTo>
                <a:lnTo>
                  <a:pt x="247924" y="995777"/>
                </a:lnTo>
                <a:cubicBezTo>
                  <a:pt x="247924" y="1022060"/>
                  <a:pt x="226564" y="1043439"/>
                  <a:pt x="200305" y="1043439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9C85B46-917C-8545-8994-637DBA30D930}"/>
              </a:ext>
            </a:extLst>
          </p:cNvPr>
          <p:cNvSpPr/>
          <p:nvPr/>
        </p:nvSpPr>
        <p:spPr>
          <a:xfrm>
            <a:off x="12930866" y="6873045"/>
            <a:ext cx="435179" cy="109911"/>
          </a:xfrm>
          <a:custGeom>
            <a:avLst/>
            <a:gdLst>
              <a:gd name="connsiteX0" fmla="*/ 273873 w 305619"/>
              <a:gd name="connsiteY0" fmla="*/ 163155 h 163154"/>
              <a:gd name="connsiteX1" fmla="*/ 31746 w 305619"/>
              <a:gd name="connsiteY1" fmla="*/ 163155 h 163154"/>
              <a:gd name="connsiteX2" fmla="*/ 0 w 305619"/>
              <a:gd name="connsiteY2" fmla="*/ 131380 h 163154"/>
              <a:gd name="connsiteX3" fmla="*/ 0 w 305619"/>
              <a:gd name="connsiteY3" fmla="*/ 31775 h 163154"/>
              <a:gd name="connsiteX4" fmla="*/ 31746 w 305619"/>
              <a:gd name="connsiteY4" fmla="*/ 0 h 163154"/>
              <a:gd name="connsiteX5" fmla="*/ 273873 w 305619"/>
              <a:gd name="connsiteY5" fmla="*/ 0 h 163154"/>
              <a:gd name="connsiteX6" fmla="*/ 305619 w 305619"/>
              <a:gd name="connsiteY6" fmla="*/ 31775 h 163154"/>
              <a:gd name="connsiteX7" fmla="*/ 305619 w 305619"/>
              <a:gd name="connsiteY7" fmla="*/ 131380 h 163154"/>
              <a:gd name="connsiteX8" fmla="*/ 273873 w 305619"/>
              <a:gd name="connsiteY8" fmla="*/ 163155 h 1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619" h="163154">
                <a:moveTo>
                  <a:pt x="273873" y="163155"/>
                </a:moveTo>
                <a:lnTo>
                  <a:pt x="31746" y="163155"/>
                </a:lnTo>
                <a:cubicBezTo>
                  <a:pt x="14292" y="163155"/>
                  <a:pt x="0" y="148850"/>
                  <a:pt x="0" y="131380"/>
                </a:cubicBezTo>
                <a:lnTo>
                  <a:pt x="0" y="31775"/>
                </a:lnTo>
                <a:cubicBezTo>
                  <a:pt x="0" y="14305"/>
                  <a:pt x="14292" y="0"/>
                  <a:pt x="31746" y="0"/>
                </a:cubicBezTo>
                <a:lnTo>
                  <a:pt x="273873" y="0"/>
                </a:lnTo>
                <a:cubicBezTo>
                  <a:pt x="291358" y="0"/>
                  <a:pt x="305619" y="14305"/>
                  <a:pt x="305619" y="31775"/>
                </a:cubicBezTo>
                <a:lnTo>
                  <a:pt x="305619" y="131380"/>
                </a:lnTo>
                <a:cubicBezTo>
                  <a:pt x="305619" y="148850"/>
                  <a:pt x="291358" y="163155"/>
                  <a:pt x="273873" y="163155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BC5CAC34-6B86-4291-7051-9EA122A9F643}"/>
              </a:ext>
            </a:extLst>
          </p:cNvPr>
          <p:cNvSpPr/>
          <p:nvPr/>
        </p:nvSpPr>
        <p:spPr>
          <a:xfrm>
            <a:off x="12913959" y="6865018"/>
            <a:ext cx="469038" cy="125965"/>
          </a:xfrm>
          <a:custGeom>
            <a:avLst/>
            <a:gdLst>
              <a:gd name="connsiteX0" fmla="*/ 43651 w 329398"/>
              <a:gd name="connsiteY0" fmla="*/ 23831 h 186985"/>
              <a:gd name="connsiteX1" fmla="*/ 23810 w 329398"/>
              <a:gd name="connsiteY1" fmla="*/ 43690 h 186985"/>
              <a:gd name="connsiteX2" fmla="*/ 23810 w 329398"/>
              <a:gd name="connsiteY2" fmla="*/ 143296 h 186985"/>
              <a:gd name="connsiteX3" fmla="*/ 43651 w 329398"/>
              <a:gd name="connsiteY3" fmla="*/ 163155 h 186985"/>
              <a:gd name="connsiteX4" fmla="*/ 285747 w 329398"/>
              <a:gd name="connsiteY4" fmla="*/ 163155 h 186985"/>
              <a:gd name="connsiteX5" fmla="*/ 305588 w 329398"/>
              <a:gd name="connsiteY5" fmla="*/ 143296 h 186985"/>
              <a:gd name="connsiteX6" fmla="*/ 305588 w 329398"/>
              <a:gd name="connsiteY6" fmla="*/ 43690 h 186985"/>
              <a:gd name="connsiteX7" fmla="*/ 285747 w 329398"/>
              <a:gd name="connsiteY7" fmla="*/ 23831 h 186985"/>
              <a:gd name="connsiteX8" fmla="*/ 285747 w 329398"/>
              <a:gd name="connsiteY8" fmla="*/ 186986 h 186985"/>
              <a:gd name="connsiteX9" fmla="*/ 43651 w 329398"/>
              <a:gd name="connsiteY9" fmla="*/ 186986 h 186985"/>
              <a:gd name="connsiteX10" fmla="*/ 0 w 329398"/>
              <a:gd name="connsiteY10" fmla="*/ 143296 h 186985"/>
              <a:gd name="connsiteX11" fmla="*/ 0 w 329398"/>
              <a:gd name="connsiteY11" fmla="*/ 43690 h 186985"/>
              <a:gd name="connsiteX12" fmla="*/ 43651 w 329398"/>
              <a:gd name="connsiteY12" fmla="*/ 0 h 186985"/>
              <a:gd name="connsiteX13" fmla="*/ 285747 w 329398"/>
              <a:gd name="connsiteY13" fmla="*/ 0 h 186985"/>
              <a:gd name="connsiteX14" fmla="*/ 329398 w 329398"/>
              <a:gd name="connsiteY14" fmla="*/ 43690 h 186985"/>
              <a:gd name="connsiteX15" fmla="*/ 329398 w 329398"/>
              <a:gd name="connsiteY15" fmla="*/ 143296 h 186985"/>
              <a:gd name="connsiteX16" fmla="*/ 285747 w 329398"/>
              <a:gd name="connsiteY16" fmla="*/ 186986 h 18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398" h="186985">
                <a:moveTo>
                  <a:pt x="43651" y="23831"/>
                </a:moveTo>
                <a:cubicBezTo>
                  <a:pt x="32707" y="23831"/>
                  <a:pt x="23810" y="32736"/>
                  <a:pt x="23810" y="43690"/>
                </a:cubicBezTo>
                <a:lnTo>
                  <a:pt x="23810" y="143296"/>
                </a:lnTo>
                <a:cubicBezTo>
                  <a:pt x="23810" y="154249"/>
                  <a:pt x="32707" y="163155"/>
                  <a:pt x="43651" y="163155"/>
                </a:cubicBezTo>
                <a:lnTo>
                  <a:pt x="285747" y="163155"/>
                </a:lnTo>
                <a:cubicBezTo>
                  <a:pt x="296691" y="163155"/>
                  <a:pt x="305588" y="154249"/>
                  <a:pt x="305588" y="143296"/>
                </a:cubicBezTo>
                <a:lnTo>
                  <a:pt x="305588" y="43690"/>
                </a:lnTo>
                <a:cubicBezTo>
                  <a:pt x="305588" y="32736"/>
                  <a:pt x="296691" y="23831"/>
                  <a:pt x="285747" y="23831"/>
                </a:cubicBezTo>
                <a:close/>
                <a:moveTo>
                  <a:pt x="285747" y="186986"/>
                </a:moveTo>
                <a:lnTo>
                  <a:pt x="43651" y="186986"/>
                </a:lnTo>
                <a:cubicBezTo>
                  <a:pt x="19562" y="186986"/>
                  <a:pt x="0" y="167375"/>
                  <a:pt x="0" y="143296"/>
                </a:cubicBezTo>
                <a:lnTo>
                  <a:pt x="0" y="43690"/>
                </a:lnTo>
                <a:cubicBezTo>
                  <a:pt x="0" y="19611"/>
                  <a:pt x="19562" y="0"/>
                  <a:pt x="43651" y="0"/>
                </a:cubicBezTo>
                <a:lnTo>
                  <a:pt x="285747" y="0"/>
                </a:lnTo>
                <a:cubicBezTo>
                  <a:pt x="309836" y="0"/>
                  <a:pt x="329398" y="19611"/>
                  <a:pt x="329398" y="43690"/>
                </a:cubicBezTo>
                <a:lnTo>
                  <a:pt x="329398" y="143296"/>
                </a:lnTo>
                <a:cubicBezTo>
                  <a:pt x="329398" y="167375"/>
                  <a:pt x="309836" y="186986"/>
                  <a:pt x="285747" y="186986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98BDD14E-49BF-30AE-DC28-EFF3816E4AF9}"/>
              </a:ext>
            </a:extLst>
          </p:cNvPr>
          <p:cNvSpPr/>
          <p:nvPr/>
        </p:nvSpPr>
        <p:spPr>
          <a:xfrm>
            <a:off x="12919565" y="6862342"/>
            <a:ext cx="435179" cy="109911"/>
          </a:xfrm>
          <a:custGeom>
            <a:avLst/>
            <a:gdLst>
              <a:gd name="connsiteX0" fmla="*/ 273873 w 305619"/>
              <a:gd name="connsiteY0" fmla="*/ 163155 h 163154"/>
              <a:gd name="connsiteX1" fmla="*/ 31746 w 305619"/>
              <a:gd name="connsiteY1" fmla="*/ 163155 h 163154"/>
              <a:gd name="connsiteX2" fmla="*/ 0 w 305619"/>
              <a:gd name="connsiteY2" fmla="*/ 131380 h 163154"/>
              <a:gd name="connsiteX3" fmla="*/ 0 w 305619"/>
              <a:gd name="connsiteY3" fmla="*/ 31775 h 163154"/>
              <a:gd name="connsiteX4" fmla="*/ 31746 w 305619"/>
              <a:gd name="connsiteY4" fmla="*/ 0 h 163154"/>
              <a:gd name="connsiteX5" fmla="*/ 273873 w 305619"/>
              <a:gd name="connsiteY5" fmla="*/ 0 h 163154"/>
              <a:gd name="connsiteX6" fmla="*/ 305619 w 305619"/>
              <a:gd name="connsiteY6" fmla="*/ 31775 h 163154"/>
              <a:gd name="connsiteX7" fmla="*/ 305619 w 305619"/>
              <a:gd name="connsiteY7" fmla="*/ 131380 h 163154"/>
              <a:gd name="connsiteX8" fmla="*/ 273873 w 305619"/>
              <a:gd name="connsiteY8" fmla="*/ 163155 h 16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619" h="163154">
                <a:moveTo>
                  <a:pt x="273873" y="163155"/>
                </a:moveTo>
                <a:lnTo>
                  <a:pt x="31746" y="163155"/>
                </a:lnTo>
                <a:cubicBezTo>
                  <a:pt x="14292" y="163155"/>
                  <a:pt x="0" y="148850"/>
                  <a:pt x="0" y="131380"/>
                </a:cubicBezTo>
                <a:lnTo>
                  <a:pt x="0" y="31775"/>
                </a:lnTo>
                <a:cubicBezTo>
                  <a:pt x="0" y="14305"/>
                  <a:pt x="14292" y="0"/>
                  <a:pt x="31746" y="0"/>
                </a:cubicBezTo>
                <a:lnTo>
                  <a:pt x="273873" y="0"/>
                </a:lnTo>
                <a:cubicBezTo>
                  <a:pt x="291358" y="0"/>
                  <a:pt x="305619" y="14305"/>
                  <a:pt x="305619" y="31775"/>
                </a:cubicBezTo>
                <a:lnTo>
                  <a:pt x="305619" y="131380"/>
                </a:lnTo>
                <a:cubicBezTo>
                  <a:pt x="305619" y="148850"/>
                  <a:pt x="291358" y="163155"/>
                  <a:pt x="273873" y="163155"/>
                </a:cubicBezTo>
              </a:path>
            </a:pathLst>
          </a:custGeom>
          <a:solidFill>
            <a:srgbClr val="C12B54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7C8AE17A-941F-AA21-015A-D9584EBC8612}"/>
              </a:ext>
            </a:extLst>
          </p:cNvPr>
          <p:cNvSpPr/>
          <p:nvPr/>
        </p:nvSpPr>
        <p:spPr>
          <a:xfrm>
            <a:off x="12902658" y="6854315"/>
            <a:ext cx="469038" cy="125965"/>
          </a:xfrm>
          <a:custGeom>
            <a:avLst/>
            <a:gdLst>
              <a:gd name="connsiteX0" fmla="*/ 43651 w 329398"/>
              <a:gd name="connsiteY0" fmla="*/ 23831 h 186985"/>
              <a:gd name="connsiteX1" fmla="*/ 23810 w 329398"/>
              <a:gd name="connsiteY1" fmla="*/ 43690 h 186985"/>
              <a:gd name="connsiteX2" fmla="*/ 23810 w 329398"/>
              <a:gd name="connsiteY2" fmla="*/ 143296 h 186985"/>
              <a:gd name="connsiteX3" fmla="*/ 43651 w 329398"/>
              <a:gd name="connsiteY3" fmla="*/ 163155 h 186985"/>
              <a:gd name="connsiteX4" fmla="*/ 285747 w 329398"/>
              <a:gd name="connsiteY4" fmla="*/ 163155 h 186985"/>
              <a:gd name="connsiteX5" fmla="*/ 305588 w 329398"/>
              <a:gd name="connsiteY5" fmla="*/ 143296 h 186985"/>
              <a:gd name="connsiteX6" fmla="*/ 305588 w 329398"/>
              <a:gd name="connsiteY6" fmla="*/ 43690 h 186985"/>
              <a:gd name="connsiteX7" fmla="*/ 285747 w 329398"/>
              <a:gd name="connsiteY7" fmla="*/ 23831 h 186985"/>
              <a:gd name="connsiteX8" fmla="*/ 285747 w 329398"/>
              <a:gd name="connsiteY8" fmla="*/ 186986 h 186985"/>
              <a:gd name="connsiteX9" fmla="*/ 43651 w 329398"/>
              <a:gd name="connsiteY9" fmla="*/ 186986 h 186985"/>
              <a:gd name="connsiteX10" fmla="*/ 0 w 329398"/>
              <a:gd name="connsiteY10" fmla="*/ 143296 h 186985"/>
              <a:gd name="connsiteX11" fmla="*/ 0 w 329398"/>
              <a:gd name="connsiteY11" fmla="*/ 43690 h 186985"/>
              <a:gd name="connsiteX12" fmla="*/ 43651 w 329398"/>
              <a:gd name="connsiteY12" fmla="*/ 0 h 186985"/>
              <a:gd name="connsiteX13" fmla="*/ 285747 w 329398"/>
              <a:gd name="connsiteY13" fmla="*/ 0 h 186985"/>
              <a:gd name="connsiteX14" fmla="*/ 329398 w 329398"/>
              <a:gd name="connsiteY14" fmla="*/ 43690 h 186985"/>
              <a:gd name="connsiteX15" fmla="*/ 329398 w 329398"/>
              <a:gd name="connsiteY15" fmla="*/ 143296 h 186985"/>
              <a:gd name="connsiteX16" fmla="*/ 285747 w 329398"/>
              <a:gd name="connsiteY16" fmla="*/ 186986 h 18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398" h="186985">
                <a:moveTo>
                  <a:pt x="43651" y="23831"/>
                </a:moveTo>
                <a:cubicBezTo>
                  <a:pt x="32707" y="23831"/>
                  <a:pt x="23810" y="32736"/>
                  <a:pt x="23810" y="43690"/>
                </a:cubicBezTo>
                <a:lnTo>
                  <a:pt x="23810" y="143296"/>
                </a:lnTo>
                <a:cubicBezTo>
                  <a:pt x="23810" y="154249"/>
                  <a:pt x="32707" y="163155"/>
                  <a:pt x="43651" y="163155"/>
                </a:cubicBezTo>
                <a:lnTo>
                  <a:pt x="285747" y="163155"/>
                </a:lnTo>
                <a:cubicBezTo>
                  <a:pt x="296691" y="163155"/>
                  <a:pt x="305588" y="154249"/>
                  <a:pt x="305588" y="143296"/>
                </a:cubicBezTo>
                <a:lnTo>
                  <a:pt x="305588" y="43690"/>
                </a:lnTo>
                <a:cubicBezTo>
                  <a:pt x="305588" y="32736"/>
                  <a:pt x="296691" y="23831"/>
                  <a:pt x="285747" y="23831"/>
                </a:cubicBezTo>
                <a:close/>
                <a:moveTo>
                  <a:pt x="285747" y="186986"/>
                </a:moveTo>
                <a:lnTo>
                  <a:pt x="43651" y="186986"/>
                </a:lnTo>
                <a:cubicBezTo>
                  <a:pt x="19562" y="186986"/>
                  <a:pt x="0" y="167375"/>
                  <a:pt x="0" y="143296"/>
                </a:cubicBezTo>
                <a:lnTo>
                  <a:pt x="0" y="43690"/>
                </a:lnTo>
                <a:cubicBezTo>
                  <a:pt x="0" y="19611"/>
                  <a:pt x="19562" y="0"/>
                  <a:pt x="43651" y="0"/>
                </a:cubicBezTo>
                <a:lnTo>
                  <a:pt x="285747" y="0"/>
                </a:lnTo>
                <a:cubicBezTo>
                  <a:pt x="309836" y="0"/>
                  <a:pt x="329398" y="19611"/>
                  <a:pt x="329398" y="43690"/>
                </a:cubicBezTo>
                <a:lnTo>
                  <a:pt x="329398" y="143296"/>
                </a:lnTo>
                <a:cubicBezTo>
                  <a:pt x="329398" y="167375"/>
                  <a:pt x="309836" y="186986"/>
                  <a:pt x="285747" y="186986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C93214F2-6C86-52AD-1CE1-6954833229F2}"/>
              </a:ext>
            </a:extLst>
          </p:cNvPr>
          <p:cNvSpPr/>
          <p:nvPr/>
        </p:nvSpPr>
        <p:spPr>
          <a:xfrm>
            <a:off x="13000218" y="6002220"/>
            <a:ext cx="174062" cy="82423"/>
          </a:xfrm>
          <a:custGeom>
            <a:avLst/>
            <a:gdLst>
              <a:gd name="connsiteX0" fmla="*/ 98432 w 122241"/>
              <a:gd name="connsiteY0" fmla="*/ 122351 h 122350"/>
              <a:gd name="connsiteX1" fmla="*/ 23810 w 122241"/>
              <a:gd name="connsiteY1" fmla="*/ 122351 h 122350"/>
              <a:gd name="connsiteX2" fmla="*/ 0 w 122241"/>
              <a:gd name="connsiteY2" fmla="*/ 98520 h 122350"/>
              <a:gd name="connsiteX3" fmla="*/ 0 w 122241"/>
              <a:gd name="connsiteY3" fmla="*/ 23831 h 122350"/>
              <a:gd name="connsiteX4" fmla="*/ 23810 w 122241"/>
              <a:gd name="connsiteY4" fmla="*/ 0 h 122350"/>
              <a:gd name="connsiteX5" fmla="*/ 98432 w 122241"/>
              <a:gd name="connsiteY5" fmla="*/ 0 h 122350"/>
              <a:gd name="connsiteX6" fmla="*/ 122242 w 122241"/>
              <a:gd name="connsiteY6" fmla="*/ 23831 h 122350"/>
              <a:gd name="connsiteX7" fmla="*/ 122242 w 122241"/>
              <a:gd name="connsiteY7" fmla="*/ 98520 h 122350"/>
              <a:gd name="connsiteX8" fmla="*/ 98432 w 122241"/>
              <a:gd name="connsiteY8" fmla="*/ 122351 h 1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41" h="122350">
                <a:moveTo>
                  <a:pt x="98432" y="122351"/>
                </a:moveTo>
                <a:lnTo>
                  <a:pt x="23810" y="122351"/>
                </a:lnTo>
                <a:cubicBezTo>
                  <a:pt x="10727" y="122351"/>
                  <a:pt x="0" y="111645"/>
                  <a:pt x="0" y="98520"/>
                </a:cubicBezTo>
                <a:lnTo>
                  <a:pt x="0" y="23831"/>
                </a:lnTo>
                <a:cubicBezTo>
                  <a:pt x="0" y="10705"/>
                  <a:pt x="10727" y="0"/>
                  <a:pt x="23810" y="0"/>
                </a:cubicBezTo>
                <a:lnTo>
                  <a:pt x="98432" y="0"/>
                </a:lnTo>
                <a:cubicBezTo>
                  <a:pt x="111515" y="0"/>
                  <a:pt x="122242" y="10705"/>
                  <a:pt x="122242" y="23831"/>
                </a:cubicBezTo>
                <a:lnTo>
                  <a:pt x="122242" y="98520"/>
                </a:lnTo>
                <a:cubicBezTo>
                  <a:pt x="122242" y="111645"/>
                  <a:pt x="111515" y="122351"/>
                  <a:pt x="98432" y="122351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D4FD21BC-22BC-7F23-1FF3-161391D3E3B1}"/>
              </a:ext>
            </a:extLst>
          </p:cNvPr>
          <p:cNvSpPr/>
          <p:nvPr/>
        </p:nvSpPr>
        <p:spPr>
          <a:xfrm>
            <a:off x="12983266" y="5994193"/>
            <a:ext cx="207966" cy="98477"/>
          </a:xfrm>
          <a:custGeom>
            <a:avLst/>
            <a:gdLst>
              <a:gd name="connsiteX0" fmla="*/ 35715 w 146051"/>
              <a:gd name="connsiteY0" fmla="*/ 23831 h 146181"/>
              <a:gd name="connsiteX1" fmla="*/ 23810 w 146051"/>
              <a:gd name="connsiteY1" fmla="*/ 35746 h 146181"/>
              <a:gd name="connsiteX2" fmla="*/ 23810 w 146051"/>
              <a:gd name="connsiteY2" fmla="*/ 110435 h 146181"/>
              <a:gd name="connsiteX3" fmla="*/ 35715 w 146051"/>
              <a:gd name="connsiteY3" fmla="*/ 122351 h 146181"/>
              <a:gd name="connsiteX4" fmla="*/ 110337 w 146051"/>
              <a:gd name="connsiteY4" fmla="*/ 122351 h 146181"/>
              <a:gd name="connsiteX5" fmla="*/ 122242 w 146051"/>
              <a:gd name="connsiteY5" fmla="*/ 110435 h 146181"/>
              <a:gd name="connsiteX6" fmla="*/ 122242 w 146051"/>
              <a:gd name="connsiteY6" fmla="*/ 35746 h 146181"/>
              <a:gd name="connsiteX7" fmla="*/ 110337 w 146051"/>
              <a:gd name="connsiteY7" fmla="*/ 23831 h 146181"/>
              <a:gd name="connsiteX8" fmla="*/ 110337 w 146051"/>
              <a:gd name="connsiteY8" fmla="*/ 146181 h 146181"/>
              <a:gd name="connsiteX9" fmla="*/ 35715 w 146051"/>
              <a:gd name="connsiteY9" fmla="*/ 146181 h 146181"/>
              <a:gd name="connsiteX10" fmla="*/ 0 w 146051"/>
              <a:gd name="connsiteY10" fmla="*/ 110435 h 146181"/>
              <a:gd name="connsiteX11" fmla="*/ 0 w 146051"/>
              <a:gd name="connsiteY11" fmla="*/ 35746 h 146181"/>
              <a:gd name="connsiteX12" fmla="*/ 35715 w 146051"/>
              <a:gd name="connsiteY12" fmla="*/ 0 h 146181"/>
              <a:gd name="connsiteX13" fmla="*/ 110337 w 146051"/>
              <a:gd name="connsiteY13" fmla="*/ 0 h 146181"/>
              <a:gd name="connsiteX14" fmla="*/ 146051 w 146051"/>
              <a:gd name="connsiteY14" fmla="*/ 35746 h 146181"/>
              <a:gd name="connsiteX15" fmla="*/ 146051 w 146051"/>
              <a:gd name="connsiteY15" fmla="*/ 110435 h 146181"/>
              <a:gd name="connsiteX16" fmla="*/ 110337 w 146051"/>
              <a:gd name="connsiteY16" fmla="*/ 146181 h 14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051" h="146181">
                <a:moveTo>
                  <a:pt x="35715" y="23831"/>
                </a:moveTo>
                <a:cubicBezTo>
                  <a:pt x="29142" y="23831"/>
                  <a:pt x="23810" y="29168"/>
                  <a:pt x="23810" y="35746"/>
                </a:cubicBezTo>
                <a:lnTo>
                  <a:pt x="23810" y="110435"/>
                </a:lnTo>
                <a:cubicBezTo>
                  <a:pt x="23810" y="117013"/>
                  <a:pt x="29142" y="122351"/>
                  <a:pt x="35715" y="122351"/>
                </a:cubicBezTo>
                <a:lnTo>
                  <a:pt x="110337" y="122351"/>
                </a:lnTo>
                <a:cubicBezTo>
                  <a:pt x="116909" y="122351"/>
                  <a:pt x="122242" y="117013"/>
                  <a:pt x="122242" y="110435"/>
                </a:cubicBezTo>
                <a:lnTo>
                  <a:pt x="122242" y="35746"/>
                </a:lnTo>
                <a:cubicBezTo>
                  <a:pt x="122242" y="29168"/>
                  <a:pt x="116909" y="23831"/>
                  <a:pt x="110337" y="23831"/>
                </a:cubicBezTo>
                <a:close/>
                <a:moveTo>
                  <a:pt x="110337" y="146181"/>
                </a:moveTo>
                <a:lnTo>
                  <a:pt x="35715" y="146181"/>
                </a:lnTo>
                <a:cubicBezTo>
                  <a:pt x="16028" y="146181"/>
                  <a:pt x="0" y="130139"/>
                  <a:pt x="0" y="110435"/>
                </a:cubicBezTo>
                <a:lnTo>
                  <a:pt x="0" y="35746"/>
                </a:lnTo>
                <a:cubicBezTo>
                  <a:pt x="0" y="16042"/>
                  <a:pt x="16028" y="0"/>
                  <a:pt x="35715" y="0"/>
                </a:cubicBezTo>
                <a:lnTo>
                  <a:pt x="110337" y="0"/>
                </a:lnTo>
                <a:cubicBezTo>
                  <a:pt x="130023" y="0"/>
                  <a:pt x="146051" y="16042"/>
                  <a:pt x="146051" y="35746"/>
                </a:cubicBezTo>
                <a:lnTo>
                  <a:pt x="146051" y="110435"/>
                </a:lnTo>
                <a:cubicBezTo>
                  <a:pt x="146051" y="130139"/>
                  <a:pt x="130023" y="146181"/>
                  <a:pt x="110337" y="146181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47A6D12C-C046-3C16-F7E5-D73065148247}"/>
              </a:ext>
            </a:extLst>
          </p:cNvPr>
          <p:cNvSpPr/>
          <p:nvPr/>
        </p:nvSpPr>
        <p:spPr>
          <a:xfrm>
            <a:off x="12977616" y="5996868"/>
            <a:ext cx="174062" cy="82423"/>
          </a:xfrm>
          <a:custGeom>
            <a:avLst/>
            <a:gdLst>
              <a:gd name="connsiteX0" fmla="*/ 98432 w 122241"/>
              <a:gd name="connsiteY0" fmla="*/ 122351 h 122350"/>
              <a:gd name="connsiteX1" fmla="*/ 23810 w 122241"/>
              <a:gd name="connsiteY1" fmla="*/ 122351 h 122350"/>
              <a:gd name="connsiteX2" fmla="*/ 0 w 122241"/>
              <a:gd name="connsiteY2" fmla="*/ 98520 h 122350"/>
              <a:gd name="connsiteX3" fmla="*/ 0 w 122241"/>
              <a:gd name="connsiteY3" fmla="*/ 23831 h 122350"/>
              <a:gd name="connsiteX4" fmla="*/ 23810 w 122241"/>
              <a:gd name="connsiteY4" fmla="*/ 0 h 122350"/>
              <a:gd name="connsiteX5" fmla="*/ 98432 w 122241"/>
              <a:gd name="connsiteY5" fmla="*/ 0 h 122350"/>
              <a:gd name="connsiteX6" fmla="*/ 122242 w 122241"/>
              <a:gd name="connsiteY6" fmla="*/ 23831 h 122350"/>
              <a:gd name="connsiteX7" fmla="*/ 122242 w 122241"/>
              <a:gd name="connsiteY7" fmla="*/ 98520 h 122350"/>
              <a:gd name="connsiteX8" fmla="*/ 98432 w 122241"/>
              <a:gd name="connsiteY8" fmla="*/ 122351 h 12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241" h="122350">
                <a:moveTo>
                  <a:pt x="98432" y="122351"/>
                </a:moveTo>
                <a:lnTo>
                  <a:pt x="23810" y="122351"/>
                </a:lnTo>
                <a:cubicBezTo>
                  <a:pt x="10727" y="122351"/>
                  <a:pt x="0" y="111645"/>
                  <a:pt x="0" y="98520"/>
                </a:cubicBezTo>
                <a:lnTo>
                  <a:pt x="0" y="23831"/>
                </a:lnTo>
                <a:cubicBezTo>
                  <a:pt x="0" y="10705"/>
                  <a:pt x="10727" y="0"/>
                  <a:pt x="23810" y="0"/>
                </a:cubicBezTo>
                <a:lnTo>
                  <a:pt x="98432" y="0"/>
                </a:lnTo>
                <a:cubicBezTo>
                  <a:pt x="111515" y="0"/>
                  <a:pt x="122242" y="10705"/>
                  <a:pt x="122242" y="23831"/>
                </a:cubicBezTo>
                <a:lnTo>
                  <a:pt x="122242" y="98520"/>
                </a:lnTo>
                <a:cubicBezTo>
                  <a:pt x="122242" y="111645"/>
                  <a:pt x="111515" y="122351"/>
                  <a:pt x="98432" y="122351"/>
                </a:cubicBezTo>
              </a:path>
            </a:pathLst>
          </a:custGeom>
          <a:solidFill>
            <a:srgbClr val="C12B54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5E1B3F80-1E0B-DFCE-2026-1A0F7B328768}"/>
              </a:ext>
            </a:extLst>
          </p:cNvPr>
          <p:cNvSpPr/>
          <p:nvPr/>
        </p:nvSpPr>
        <p:spPr>
          <a:xfrm>
            <a:off x="12960664" y="5988841"/>
            <a:ext cx="207966" cy="98477"/>
          </a:xfrm>
          <a:custGeom>
            <a:avLst/>
            <a:gdLst>
              <a:gd name="connsiteX0" fmla="*/ 35715 w 146051"/>
              <a:gd name="connsiteY0" fmla="*/ 23831 h 146181"/>
              <a:gd name="connsiteX1" fmla="*/ 23810 w 146051"/>
              <a:gd name="connsiteY1" fmla="*/ 35746 h 146181"/>
              <a:gd name="connsiteX2" fmla="*/ 23810 w 146051"/>
              <a:gd name="connsiteY2" fmla="*/ 110435 h 146181"/>
              <a:gd name="connsiteX3" fmla="*/ 35715 w 146051"/>
              <a:gd name="connsiteY3" fmla="*/ 122351 h 146181"/>
              <a:gd name="connsiteX4" fmla="*/ 110337 w 146051"/>
              <a:gd name="connsiteY4" fmla="*/ 122351 h 146181"/>
              <a:gd name="connsiteX5" fmla="*/ 122242 w 146051"/>
              <a:gd name="connsiteY5" fmla="*/ 110435 h 146181"/>
              <a:gd name="connsiteX6" fmla="*/ 122242 w 146051"/>
              <a:gd name="connsiteY6" fmla="*/ 35746 h 146181"/>
              <a:gd name="connsiteX7" fmla="*/ 110337 w 146051"/>
              <a:gd name="connsiteY7" fmla="*/ 23831 h 146181"/>
              <a:gd name="connsiteX8" fmla="*/ 110337 w 146051"/>
              <a:gd name="connsiteY8" fmla="*/ 146181 h 146181"/>
              <a:gd name="connsiteX9" fmla="*/ 35715 w 146051"/>
              <a:gd name="connsiteY9" fmla="*/ 146181 h 146181"/>
              <a:gd name="connsiteX10" fmla="*/ 0 w 146051"/>
              <a:gd name="connsiteY10" fmla="*/ 110435 h 146181"/>
              <a:gd name="connsiteX11" fmla="*/ 0 w 146051"/>
              <a:gd name="connsiteY11" fmla="*/ 35746 h 146181"/>
              <a:gd name="connsiteX12" fmla="*/ 35715 w 146051"/>
              <a:gd name="connsiteY12" fmla="*/ 0 h 146181"/>
              <a:gd name="connsiteX13" fmla="*/ 110337 w 146051"/>
              <a:gd name="connsiteY13" fmla="*/ 0 h 146181"/>
              <a:gd name="connsiteX14" fmla="*/ 146051 w 146051"/>
              <a:gd name="connsiteY14" fmla="*/ 35746 h 146181"/>
              <a:gd name="connsiteX15" fmla="*/ 146051 w 146051"/>
              <a:gd name="connsiteY15" fmla="*/ 110435 h 146181"/>
              <a:gd name="connsiteX16" fmla="*/ 110337 w 146051"/>
              <a:gd name="connsiteY16" fmla="*/ 146181 h 14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051" h="146181">
                <a:moveTo>
                  <a:pt x="35715" y="23831"/>
                </a:moveTo>
                <a:cubicBezTo>
                  <a:pt x="29142" y="23831"/>
                  <a:pt x="23810" y="29168"/>
                  <a:pt x="23810" y="35746"/>
                </a:cubicBezTo>
                <a:lnTo>
                  <a:pt x="23810" y="110435"/>
                </a:lnTo>
                <a:cubicBezTo>
                  <a:pt x="23810" y="117013"/>
                  <a:pt x="29142" y="122351"/>
                  <a:pt x="35715" y="122351"/>
                </a:cubicBezTo>
                <a:lnTo>
                  <a:pt x="110337" y="122351"/>
                </a:lnTo>
                <a:cubicBezTo>
                  <a:pt x="116909" y="122351"/>
                  <a:pt x="122242" y="117013"/>
                  <a:pt x="122242" y="110435"/>
                </a:cubicBezTo>
                <a:lnTo>
                  <a:pt x="122242" y="35746"/>
                </a:lnTo>
                <a:cubicBezTo>
                  <a:pt x="122242" y="29168"/>
                  <a:pt x="116909" y="23831"/>
                  <a:pt x="110337" y="23831"/>
                </a:cubicBezTo>
                <a:close/>
                <a:moveTo>
                  <a:pt x="110337" y="146181"/>
                </a:moveTo>
                <a:lnTo>
                  <a:pt x="35715" y="146181"/>
                </a:lnTo>
                <a:cubicBezTo>
                  <a:pt x="16028" y="146181"/>
                  <a:pt x="0" y="130139"/>
                  <a:pt x="0" y="110435"/>
                </a:cubicBezTo>
                <a:lnTo>
                  <a:pt x="0" y="35746"/>
                </a:lnTo>
                <a:cubicBezTo>
                  <a:pt x="0" y="16042"/>
                  <a:pt x="16028" y="0"/>
                  <a:pt x="35715" y="0"/>
                </a:cubicBezTo>
                <a:lnTo>
                  <a:pt x="110337" y="0"/>
                </a:lnTo>
                <a:cubicBezTo>
                  <a:pt x="130023" y="0"/>
                  <a:pt x="146051" y="16042"/>
                  <a:pt x="146051" y="35746"/>
                </a:cubicBezTo>
                <a:lnTo>
                  <a:pt x="146051" y="110435"/>
                </a:lnTo>
                <a:cubicBezTo>
                  <a:pt x="146051" y="130139"/>
                  <a:pt x="130023" y="146181"/>
                  <a:pt x="110337" y="146181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AB299CE7-547C-00B3-F8C0-95205C48F3FB}"/>
              </a:ext>
            </a:extLst>
          </p:cNvPr>
          <p:cNvSpPr/>
          <p:nvPr/>
        </p:nvSpPr>
        <p:spPr>
          <a:xfrm>
            <a:off x="13975288" y="6757782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73 w 163009"/>
              <a:gd name="connsiteY6" fmla="*/ 367083 h 407886"/>
              <a:gd name="connsiteX7" fmla="*/ 122273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55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73" y="389517"/>
                  <a:pt x="122273" y="367083"/>
                </a:cubicBezTo>
                <a:lnTo>
                  <a:pt x="122273" y="294504"/>
                </a:lnTo>
                <a:cubicBezTo>
                  <a:pt x="146485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458EC107-1119-4798-34AE-819B0D37C662}"/>
              </a:ext>
            </a:extLst>
          </p:cNvPr>
          <p:cNvSpPr/>
          <p:nvPr/>
        </p:nvSpPr>
        <p:spPr>
          <a:xfrm>
            <a:off x="14352462" y="6757782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42 w 163009"/>
              <a:gd name="connsiteY6" fmla="*/ 367083 h 407886"/>
              <a:gd name="connsiteX7" fmla="*/ 122242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24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42" y="389517"/>
                  <a:pt x="122242" y="367083"/>
                </a:cubicBezTo>
                <a:lnTo>
                  <a:pt x="122242" y="294504"/>
                </a:lnTo>
                <a:cubicBezTo>
                  <a:pt x="146454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2B2F0A9-DC00-5C92-2537-D7AC3530AD3B}"/>
              </a:ext>
            </a:extLst>
          </p:cNvPr>
          <p:cNvSpPr/>
          <p:nvPr/>
        </p:nvSpPr>
        <p:spPr>
          <a:xfrm>
            <a:off x="14335510" y="6749755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42 w 186819"/>
              <a:gd name="connsiteY7" fmla="*/ 378998 h 431717"/>
              <a:gd name="connsiteX8" fmla="*/ 122242 w 186819"/>
              <a:gd name="connsiteY8" fmla="*/ 306419 h 431717"/>
              <a:gd name="connsiteX9" fmla="*/ 128132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51 w 186819"/>
              <a:gd name="connsiteY21" fmla="*/ 312967 h 431717"/>
              <a:gd name="connsiteX22" fmla="*/ 146051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29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14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42" y="394916"/>
                  <a:pt x="122242" y="378998"/>
                </a:cubicBezTo>
                <a:lnTo>
                  <a:pt x="122242" y="306419"/>
                </a:lnTo>
                <a:cubicBezTo>
                  <a:pt x="122242" y="302199"/>
                  <a:pt x="124505" y="298290"/>
                  <a:pt x="128132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61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39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04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49" y="295528"/>
                  <a:pt x="146051" y="312967"/>
                </a:cubicBezTo>
                <a:lnTo>
                  <a:pt x="146051" y="378998"/>
                </a:lnTo>
                <a:cubicBezTo>
                  <a:pt x="146051" y="408042"/>
                  <a:pt x="122428" y="431718"/>
                  <a:pt x="93410" y="431718"/>
                </a:cubicBezTo>
              </a:path>
            </a:pathLst>
          </a:custGeom>
          <a:solidFill>
            <a:srgbClr val="333333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B738339B-F757-3BE0-7513-7510F53A697F}"/>
              </a:ext>
            </a:extLst>
          </p:cNvPr>
          <p:cNvSpPr/>
          <p:nvPr/>
        </p:nvSpPr>
        <p:spPr>
          <a:xfrm>
            <a:off x="13008075" y="6007968"/>
            <a:ext cx="113010" cy="10702"/>
          </a:xfrm>
          <a:custGeom>
            <a:avLst/>
            <a:gdLst>
              <a:gd name="connsiteX0" fmla="*/ 71429 w 79365"/>
              <a:gd name="connsiteY0" fmla="*/ 15887 h 15887"/>
              <a:gd name="connsiteX1" fmla="*/ 7937 w 79365"/>
              <a:gd name="connsiteY1" fmla="*/ 15887 h 15887"/>
              <a:gd name="connsiteX2" fmla="*/ 0 w 79365"/>
              <a:gd name="connsiteY2" fmla="*/ 7944 h 15887"/>
              <a:gd name="connsiteX3" fmla="*/ 7937 w 79365"/>
              <a:gd name="connsiteY3" fmla="*/ 0 h 15887"/>
              <a:gd name="connsiteX4" fmla="*/ 71429 w 79365"/>
              <a:gd name="connsiteY4" fmla="*/ 0 h 15887"/>
              <a:gd name="connsiteX5" fmla="*/ 79366 w 79365"/>
              <a:gd name="connsiteY5" fmla="*/ 7944 h 15887"/>
              <a:gd name="connsiteX6" fmla="*/ 71429 w 79365"/>
              <a:gd name="connsiteY6" fmla="*/ 15887 h 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365" h="15887">
                <a:moveTo>
                  <a:pt x="71429" y="15887"/>
                </a:moveTo>
                <a:lnTo>
                  <a:pt x="7937" y="15887"/>
                </a:lnTo>
                <a:cubicBezTo>
                  <a:pt x="3565" y="15887"/>
                  <a:pt x="0" y="12319"/>
                  <a:pt x="0" y="7944"/>
                </a:cubicBezTo>
                <a:cubicBezTo>
                  <a:pt x="0" y="3568"/>
                  <a:pt x="3565" y="0"/>
                  <a:pt x="7937" y="0"/>
                </a:cubicBezTo>
                <a:lnTo>
                  <a:pt x="71429" y="0"/>
                </a:lnTo>
                <a:cubicBezTo>
                  <a:pt x="75769" y="0"/>
                  <a:pt x="79366" y="3568"/>
                  <a:pt x="79366" y="7944"/>
                </a:cubicBezTo>
                <a:cubicBezTo>
                  <a:pt x="79366" y="12319"/>
                  <a:pt x="75769" y="15887"/>
                  <a:pt x="71429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3CD2E80B-D831-79B0-718B-382627314811}"/>
              </a:ext>
            </a:extLst>
          </p:cNvPr>
          <p:cNvSpPr/>
          <p:nvPr/>
        </p:nvSpPr>
        <p:spPr>
          <a:xfrm>
            <a:off x="12951570" y="6880236"/>
            <a:ext cx="372935" cy="10702"/>
          </a:xfrm>
          <a:custGeom>
            <a:avLst/>
            <a:gdLst>
              <a:gd name="connsiteX0" fmla="*/ 253970 w 261906"/>
              <a:gd name="connsiteY0" fmla="*/ 15887 h 15887"/>
              <a:gd name="connsiteX1" fmla="*/ 7937 w 261906"/>
              <a:gd name="connsiteY1" fmla="*/ 15887 h 15887"/>
              <a:gd name="connsiteX2" fmla="*/ 0 w 261906"/>
              <a:gd name="connsiteY2" fmla="*/ 7944 h 15887"/>
              <a:gd name="connsiteX3" fmla="*/ 7937 w 261906"/>
              <a:gd name="connsiteY3" fmla="*/ 0 h 15887"/>
              <a:gd name="connsiteX4" fmla="*/ 253970 w 261906"/>
              <a:gd name="connsiteY4" fmla="*/ 0 h 15887"/>
              <a:gd name="connsiteX5" fmla="*/ 261906 w 261906"/>
              <a:gd name="connsiteY5" fmla="*/ 7944 h 15887"/>
              <a:gd name="connsiteX6" fmla="*/ 253970 w 261906"/>
              <a:gd name="connsiteY6" fmla="*/ 15887 h 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906" h="15887">
                <a:moveTo>
                  <a:pt x="253970" y="15887"/>
                </a:moveTo>
                <a:lnTo>
                  <a:pt x="7937" y="15887"/>
                </a:lnTo>
                <a:cubicBezTo>
                  <a:pt x="3565" y="15887"/>
                  <a:pt x="0" y="12319"/>
                  <a:pt x="0" y="7944"/>
                </a:cubicBezTo>
                <a:cubicBezTo>
                  <a:pt x="0" y="3568"/>
                  <a:pt x="3565" y="0"/>
                  <a:pt x="7937" y="0"/>
                </a:cubicBezTo>
                <a:lnTo>
                  <a:pt x="253970" y="0"/>
                </a:lnTo>
                <a:cubicBezTo>
                  <a:pt x="258310" y="0"/>
                  <a:pt x="261906" y="3568"/>
                  <a:pt x="261906" y="7944"/>
                </a:cubicBezTo>
                <a:cubicBezTo>
                  <a:pt x="261906" y="12319"/>
                  <a:pt x="258310" y="15887"/>
                  <a:pt x="253970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3ADD6BE4-2C3B-A769-1E89-EA64B11B54A9}"/>
              </a:ext>
            </a:extLst>
          </p:cNvPr>
          <p:cNvSpPr/>
          <p:nvPr/>
        </p:nvSpPr>
        <p:spPr>
          <a:xfrm>
            <a:off x="14386805" y="6778560"/>
            <a:ext cx="135612" cy="21405"/>
          </a:xfrm>
          <a:custGeom>
            <a:avLst/>
            <a:gdLst>
              <a:gd name="connsiteX0" fmla="*/ 95239 w 95238"/>
              <a:gd name="connsiteY0" fmla="*/ 15887 h 31774"/>
              <a:gd name="connsiteX1" fmla="*/ 47619 w 95238"/>
              <a:gd name="connsiteY1" fmla="*/ 31775 h 31774"/>
              <a:gd name="connsiteX2" fmla="*/ 0 w 95238"/>
              <a:gd name="connsiteY2" fmla="*/ 15887 h 31774"/>
              <a:gd name="connsiteX3" fmla="*/ 47619 w 95238"/>
              <a:gd name="connsiteY3" fmla="*/ 0 h 31774"/>
              <a:gd name="connsiteX4" fmla="*/ 95239 w 95238"/>
              <a:gd name="connsiteY4" fmla="*/ 15887 h 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38" h="31774">
                <a:moveTo>
                  <a:pt x="95239" y="15887"/>
                </a:moveTo>
                <a:cubicBezTo>
                  <a:pt x="95239" y="24669"/>
                  <a:pt x="73909" y="31775"/>
                  <a:pt x="47619" y="31775"/>
                </a:cubicBezTo>
                <a:cubicBezTo>
                  <a:pt x="21298" y="31775"/>
                  <a:pt x="0" y="24669"/>
                  <a:pt x="0" y="15887"/>
                </a:cubicBezTo>
                <a:cubicBezTo>
                  <a:pt x="0" y="7106"/>
                  <a:pt x="21298" y="0"/>
                  <a:pt x="47619" y="0"/>
                </a:cubicBezTo>
                <a:cubicBezTo>
                  <a:pt x="73909" y="0"/>
                  <a:pt x="95239" y="7106"/>
                  <a:pt x="95239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1965111A-2F87-07F4-F103-86C369DF6F5E}"/>
              </a:ext>
            </a:extLst>
          </p:cNvPr>
          <p:cNvSpPr/>
          <p:nvPr/>
        </p:nvSpPr>
        <p:spPr>
          <a:xfrm>
            <a:off x="13584430" y="6072184"/>
            <a:ext cx="259923" cy="21405"/>
          </a:xfrm>
          <a:custGeom>
            <a:avLst/>
            <a:gdLst>
              <a:gd name="connsiteX0" fmla="*/ 166668 w 182540"/>
              <a:gd name="connsiteY0" fmla="*/ 31775 h 31774"/>
              <a:gd name="connsiteX1" fmla="*/ 15873 w 182540"/>
              <a:gd name="connsiteY1" fmla="*/ 31775 h 31774"/>
              <a:gd name="connsiteX2" fmla="*/ 0 w 182540"/>
              <a:gd name="connsiteY2" fmla="*/ 15887 h 31774"/>
              <a:gd name="connsiteX3" fmla="*/ 15873 w 182540"/>
              <a:gd name="connsiteY3" fmla="*/ 0 h 31774"/>
              <a:gd name="connsiteX4" fmla="*/ 166668 w 182540"/>
              <a:gd name="connsiteY4" fmla="*/ 0 h 31774"/>
              <a:gd name="connsiteX5" fmla="*/ 182541 w 182540"/>
              <a:gd name="connsiteY5" fmla="*/ 15887 h 31774"/>
              <a:gd name="connsiteX6" fmla="*/ 166668 w 182540"/>
              <a:gd name="connsiteY6" fmla="*/ 31775 h 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540" h="31774">
                <a:moveTo>
                  <a:pt x="166668" y="31775"/>
                </a:moveTo>
                <a:lnTo>
                  <a:pt x="15873" y="31775"/>
                </a:lnTo>
                <a:cubicBezTo>
                  <a:pt x="7131" y="31775"/>
                  <a:pt x="0" y="24638"/>
                  <a:pt x="0" y="15887"/>
                </a:cubicBezTo>
                <a:cubicBezTo>
                  <a:pt x="0" y="7137"/>
                  <a:pt x="7131" y="0"/>
                  <a:pt x="15873" y="0"/>
                </a:cubicBezTo>
                <a:lnTo>
                  <a:pt x="166668" y="0"/>
                </a:lnTo>
                <a:cubicBezTo>
                  <a:pt x="175379" y="0"/>
                  <a:pt x="182541" y="7137"/>
                  <a:pt x="182541" y="15887"/>
                </a:cubicBezTo>
                <a:cubicBezTo>
                  <a:pt x="182541" y="24638"/>
                  <a:pt x="175379" y="31775"/>
                  <a:pt x="166668" y="31775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9502A2D9-9213-C301-2E66-4852045BFE09}"/>
              </a:ext>
            </a:extLst>
          </p:cNvPr>
          <p:cNvSpPr/>
          <p:nvPr/>
        </p:nvSpPr>
        <p:spPr>
          <a:xfrm>
            <a:off x="13008075" y="5322997"/>
            <a:ext cx="316429" cy="10702"/>
          </a:xfrm>
          <a:custGeom>
            <a:avLst/>
            <a:gdLst>
              <a:gd name="connsiteX0" fmla="*/ 214287 w 222223"/>
              <a:gd name="connsiteY0" fmla="*/ 15887 h 15887"/>
              <a:gd name="connsiteX1" fmla="*/ 7937 w 222223"/>
              <a:gd name="connsiteY1" fmla="*/ 15887 h 15887"/>
              <a:gd name="connsiteX2" fmla="*/ 0 w 222223"/>
              <a:gd name="connsiteY2" fmla="*/ 7944 h 15887"/>
              <a:gd name="connsiteX3" fmla="*/ 7937 w 222223"/>
              <a:gd name="connsiteY3" fmla="*/ 0 h 15887"/>
              <a:gd name="connsiteX4" fmla="*/ 214287 w 222223"/>
              <a:gd name="connsiteY4" fmla="*/ 0 h 15887"/>
              <a:gd name="connsiteX5" fmla="*/ 222224 w 222223"/>
              <a:gd name="connsiteY5" fmla="*/ 7944 h 15887"/>
              <a:gd name="connsiteX6" fmla="*/ 214287 w 222223"/>
              <a:gd name="connsiteY6" fmla="*/ 15887 h 1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223" h="15887">
                <a:moveTo>
                  <a:pt x="214287" y="15887"/>
                </a:moveTo>
                <a:lnTo>
                  <a:pt x="7937" y="15887"/>
                </a:lnTo>
                <a:cubicBezTo>
                  <a:pt x="3565" y="15887"/>
                  <a:pt x="0" y="12319"/>
                  <a:pt x="0" y="7944"/>
                </a:cubicBezTo>
                <a:cubicBezTo>
                  <a:pt x="0" y="3568"/>
                  <a:pt x="3565" y="0"/>
                  <a:pt x="7937" y="0"/>
                </a:cubicBezTo>
                <a:lnTo>
                  <a:pt x="214287" y="0"/>
                </a:lnTo>
                <a:cubicBezTo>
                  <a:pt x="218627" y="0"/>
                  <a:pt x="222224" y="3568"/>
                  <a:pt x="222224" y="7944"/>
                </a:cubicBezTo>
                <a:cubicBezTo>
                  <a:pt x="222224" y="12319"/>
                  <a:pt x="218627" y="15887"/>
                  <a:pt x="214287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28FD5E0-FFCD-3E6B-9AFF-6A04CF46FC84}"/>
              </a:ext>
            </a:extLst>
          </p:cNvPr>
          <p:cNvSpPr/>
          <p:nvPr/>
        </p:nvSpPr>
        <p:spPr>
          <a:xfrm rot="5400000">
            <a:off x="-3016587" y="5581153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7B5B88D8-E719-F676-5DF2-F3BB92DC053C}"/>
              </a:ext>
            </a:extLst>
          </p:cNvPr>
          <p:cNvSpPr/>
          <p:nvPr/>
        </p:nvSpPr>
        <p:spPr>
          <a:xfrm rot="5400000">
            <a:off x="11668363" y="5511187"/>
            <a:ext cx="8928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8383B45D-94E4-D95A-11C4-135EBE7CFEEA}"/>
              </a:ext>
            </a:extLst>
          </p:cNvPr>
          <p:cNvSpPr/>
          <p:nvPr/>
        </p:nvSpPr>
        <p:spPr>
          <a:xfrm>
            <a:off x="14392546" y="7014332"/>
            <a:ext cx="135612" cy="468000"/>
          </a:xfrm>
          <a:prstGeom prst="rect">
            <a:avLst/>
          </a:prstGeom>
          <a:solidFill>
            <a:srgbClr val="C12B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4A1A04E4-B1A1-FF5A-FBD8-B38B72AFA351}"/>
              </a:ext>
            </a:extLst>
          </p:cNvPr>
          <p:cNvSpPr/>
          <p:nvPr/>
        </p:nvSpPr>
        <p:spPr>
          <a:xfrm>
            <a:off x="14341160" y="6752431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42 w 163009"/>
              <a:gd name="connsiteY6" fmla="*/ 367083 h 407886"/>
              <a:gd name="connsiteX7" fmla="*/ 122242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24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42" y="389517"/>
                  <a:pt x="122242" y="367083"/>
                </a:cubicBezTo>
                <a:lnTo>
                  <a:pt x="122242" y="294504"/>
                </a:lnTo>
                <a:cubicBezTo>
                  <a:pt x="146454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C12B54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5C151104-0ACD-9357-DC7F-42D2651EF525}"/>
              </a:ext>
            </a:extLst>
          </p:cNvPr>
          <p:cNvSpPr/>
          <p:nvPr/>
        </p:nvSpPr>
        <p:spPr>
          <a:xfrm>
            <a:off x="14324208" y="6744404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42 w 186819"/>
              <a:gd name="connsiteY7" fmla="*/ 378998 h 431717"/>
              <a:gd name="connsiteX8" fmla="*/ 122242 w 186819"/>
              <a:gd name="connsiteY8" fmla="*/ 306419 h 431717"/>
              <a:gd name="connsiteX9" fmla="*/ 128132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51 w 186819"/>
              <a:gd name="connsiteY21" fmla="*/ 312967 h 431717"/>
              <a:gd name="connsiteX22" fmla="*/ 146051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29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14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42" y="394916"/>
                  <a:pt x="122242" y="378998"/>
                </a:cubicBezTo>
                <a:lnTo>
                  <a:pt x="122242" y="306419"/>
                </a:lnTo>
                <a:cubicBezTo>
                  <a:pt x="122242" y="302199"/>
                  <a:pt x="124505" y="298290"/>
                  <a:pt x="128132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61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39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04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49" y="295528"/>
                  <a:pt x="146051" y="312967"/>
                </a:cubicBezTo>
                <a:lnTo>
                  <a:pt x="146051" y="378998"/>
                </a:lnTo>
                <a:cubicBezTo>
                  <a:pt x="146051" y="408042"/>
                  <a:pt x="122428" y="431718"/>
                  <a:pt x="93410" y="431718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C9E8D6C2-A172-DA73-3E18-FC57DF0485DF}"/>
              </a:ext>
            </a:extLst>
          </p:cNvPr>
          <p:cNvSpPr/>
          <p:nvPr/>
        </p:nvSpPr>
        <p:spPr>
          <a:xfrm>
            <a:off x="14018109" y="7012569"/>
            <a:ext cx="135612" cy="468000"/>
          </a:xfrm>
          <a:prstGeom prst="rect">
            <a:avLst/>
          </a:prstGeom>
          <a:solidFill>
            <a:srgbClr val="04A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8232C054-959C-7BF4-4830-54174273DC9F}"/>
              </a:ext>
            </a:extLst>
          </p:cNvPr>
          <p:cNvSpPr/>
          <p:nvPr/>
        </p:nvSpPr>
        <p:spPr>
          <a:xfrm>
            <a:off x="13963986" y="6752431"/>
            <a:ext cx="232113" cy="274778"/>
          </a:xfrm>
          <a:custGeom>
            <a:avLst/>
            <a:gdLst>
              <a:gd name="connsiteX0" fmla="*/ 81505 w 163009"/>
              <a:gd name="connsiteY0" fmla="*/ 0 h 407886"/>
              <a:gd name="connsiteX1" fmla="*/ 0 w 163009"/>
              <a:gd name="connsiteY1" fmla="*/ 81577 h 407886"/>
              <a:gd name="connsiteX2" fmla="*/ 0 w 163009"/>
              <a:gd name="connsiteY2" fmla="*/ 224345 h 407886"/>
              <a:gd name="connsiteX3" fmla="*/ 40768 w 163009"/>
              <a:gd name="connsiteY3" fmla="*/ 294504 h 407886"/>
              <a:gd name="connsiteX4" fmla="*/ 40768 w 163009"/>
              <a:gd name="connsiteY4" fmla="*/ 367083 h 407886"/>
              <a:gd name="connsiteX5" fmla="*/ 81505 w 163009"/>
              <a:gd name="connsiteY5" fmla="*/ 407887 h 407886"/>
              <a:gd name="connsiteX6" fmla="*/ 122273 w 163009"/>
              <a:gd name="connsiteY6" fmla="*/ 367083 h 407886"/>
              <a:gd name="connsiteX7" fmla="*/ 122273 w 163009"/>
              <a:gd name="connsiteY7" fmla="*/ 294504 h 407886"/>
              <a:gd name="connsiteX8" fmla="*/ 163009 w 163009"/>
              <a:gd name="connsiteY8" fmla="*/ 224345 h 407886"/>
              <a:gd name="connsiteX9" fmla="*/ 163009 w 163009"/>
              <a:gd name="connsiteY9" fmla="*/ 81577 h 407886"/>
              <a:gd name="connsiteX10" fmla="*/ 81505 w 163009"/>
              <a:gd name="connsiteY10" fmla="*/ 0 h 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009" h="407886">
                <a:moveTo>
                  <a:pt x="81505" y="0"/>
                </a:moveTo>
                <a:cubicBezTo>
                  <a:pt x="36676" y="0"/>
                  <a:pt x="0" y="36708"/>
                  <a:pt x="0" y="81577"/>
                </a:cubicBezTo>
                <a:lnTo>
                  <a:pt x="0" y="224345"/>
                </a:lnTo>
                <a:cubicBezTo>
                  <a:pt x="0" y="254289"/>
                  <a:pt x="16555" y="280323"/>
                  <a:pt x="40768" y="294504"/>
                </a:cubicBezTo>
                <a:lnTo>
                  <a:pt x="40768" y="367083"/>
                </a:lnTo>
                <a:cubicBezTo>
                  <a:pt x="40768" y="389517"/>
                  <a:pt x="59090" y="407887"/>
                  <a:pt x="81505" y="407887"/>
                </a:cubicBezTo>
                <a:cubicBezTo>
                  <a:pt x="103919" y="407887"/>
                  <a:pt x="122273" y="389517"/>
                  <a:pt x="122273" y="367083"/>
                </a:cubicBezTo>
                <a:lnTo>
                  <a:pt x="122273" y="294504"/>
                </a:lnTo>
                <a:cubicBezTo>
                  <a:pt x="146485" y="280323"/>
                  <a:pt x="163009" y="254289"/>
                  <a:pt x="163009" y="224345"/>
                </a:cubicBezTo>
                <a:lnTo>
                  <a:pt x="163009" y="81577"/>
                </a:lnTo>
                <a:cubicBezTo>
                  <a:pt x="163009" y="36708"/>
                  <a:pt x="126334" y="0"/>
                  <a:pt x="81505" y="0"/>
                </a:cubicBezTo>
              </a:path>
            </a:pathLst>
          </a:custGeom>
          <a:solidFill>
            <a:srgbClr val="04A1BC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531C59FC-AB9A-34D5-655B-80895D6D7149}"/>
              </a:ext>
            </a:extLst>
          </p:cNvPr>
          <p:cNvSpPr/>
          <p:nvPr/>
        </p:nvSpPr>
        <p:spPr>
          <a:xfrm>
            <a:off x="14013871" y="6778560"/>
            <a:ext cx="135612" cy="21405"/>
          </a:xfrm>
          <a:custGeom>
            <a:avLst/>
            <a:gdLst>
              <a:gd name="connsiteX0" fmla="*/ 95239 w 95238"/>
              <a:gd name="connsiteY0" fmla="*/ 15887 h 31774"/>
              <a:gd name="connsiteX1" fmla="*/ 47619 w 95238"/>
              <a:gd name="connsiteY1" fmla="*/ 31775 h 31774"/>
              <a:gd name="connsiteX2" fmla="*/ 0 w 95238"/>
              <a:gd name="connsiteY2" fmla="*/ 15887 h 31774"/>
              <a:gd name="connsiteX3" fmla="*/ 47619 w 95238"/>
              <a:gd name="connsiteY3" fmla="*/ 0 h 31774"/>
              <a:gd name="connsiteX4" fmla="*/ 95239 w 95238"/>
              <a:gd name="connsiteY4" fmla="*/ 15887 h 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38" h="31774">
                <a:moveTo>
                  <a:pt x="95239" y="15887"/>
                </a:moveTo>
                <a:cubicBezTo>
                  <a:pt x="95239" y="24669"/>
                  <a:pt x="73909" y="31775"/>
                  <a:pt x="47619" y="31775"/>
                </a:cubicBezTo>
                <a:cubicBezTo>
                  <a:pt x="21298" y="31775"/>
                  <a:pt x="0" y="24669"/>
                  <a:pt x="0" y="15887"/>
                </a:cubicBezTo>
                <a:cubicBezTo>
                  <a:pt x="0" y="7106"/>
                  <a:pt x="21298" y="0"/>
                  <a:pt x="47619" y="0"/>
                </a:cubicBezTo>
                <a:cubicBezTo>
                  <a:pt x="73909" y="0"/>
                  <a:pt x="95239" y="7106"/>
                  <a:pt x="95239" y="15887"/>
                </a:cubicBezTo>
              </a:path>
            </a:pathLst>
          </a:custGeom>
          <a:solidFill>
            <a:srgbClr val="FFFFFF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54540EBB-9A87-6944-5CED-D03CD9B420A2}"/>
              </a:ext>
            </a:extLst>
          </p:cNvPr>
          <p:cNvSpPr/>
          <p:nvPr/>
        </p:nvSpPr>
        <p:spPr>
          <a:xfrm>
            <a:off x="13958336" y="6749755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73 w 186819"/>
              <a:gd name="connsiteY7" fmla="*/ 378998 h 431717"/>
              <a:gd name="connsiteX8" fmla="*/ 122273 w 186819"/>
              <a:gd name="connsiteY8" fmla="*/ 306419 h 431717"/>
              <a:gd name="connsiteX9" fmla="*/ 128163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82 w 186819"/>
              <a:gd name="connsiteY21" fmla="*/ 312967 h 431717"/>
              <a:gd name="connsiteX22" fmla="*/ 146082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60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45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73" y="394916"/>
                  <a:pt x="122273" y="378998"/>
                </a:cubicBezTo>
                <a:lnTo>
                  <a:pt x="122273" y="306419"/>
                </a:lnTo>
                <a:cubicBezTo>
                  <a:pt x="122273" y="302199"/>
                  <a:pt x="124505" y="298290"/>
                  <a:pt x="128163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92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70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35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80" y="295528"/>
                  <a:pt x="146082" y="312967"/>
                </a:cubicBezTo>
                <a:lnTo>
                  <a:pt x="146082" y="378998"/>
                </a:lnTo>
                <a:cubicBezTo>
                  <a:pt x="146082" y="408042"/>
                  <a:pt x="122459" y="431718"/>
                  <a:pt x="93410" y="431718"/>
                </a:cubicBezTo>
              </a:path>
            </a:pathLst>
          </a:custGeom>
          <a:solidFill>
            <a:srgbClr val="4D4D4D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48C98412-BD77-431F-7868-C4321832A9ED}"/>
              </a:ext>
            </a:extLst>
          </p:cNvPr>
          <p:cNvSpPr/>
          <p:nvPr/>
        </p:nvSpPr>
        <p:spPr>
          <a:xfrm>
            <a:off x="13947036" y="6744404"/>
            <a:ext cx="266016" cy="290832"/>
          </a:xfrm>
          <a:custGeom>
            <a:avLst/>
            <a:gdLst>
              <a:gd name="connsiteX0" fmla="*/ 93410 w 186819"/>
              <a:gd name="connsiteY0" fmla="*/ 23831 h 431717"/>
              <a:gd name="connsiteX1" fmla="*/ 23810 w 186819"/>
              <a:gd name="connsiteY1" fmla="*/ 93493 h 431717"/>
              <a:gd name="connsiteX2" fmla="*/ 23810 w 186819"/>
              <a:gd name="connsiteY2" fmla="*/ 236261 h 431717"/>
              <a:gd name="connsiteX3" fmla="*/ 58687 w 186819"/>
              <a:gd name="connsiteY3" fmla="*/ 296148 h 431717"/>
              <a:gd name="connsiteX4" fmla="*/ 64578 w 186819"/>
              <a:gd name="connsiteY4" fmla="*/ 306419 h 431717"/>
              <a:gd name="connsiteX5" fmla="*/ 64578 w 186819"/>
              <a:gd name="connsiteY5" fmla="*/ 378998 h 431717"/>
              <a:gd name="connsiteX6" fmla="*/ 93410 w 186819"/>
              <a:gd name="connsiteY6" fmla="*/ 407887 h 431717"/>
              <a:gd name="connsiteX7" fmla="*/ 122273 w 186819"/>
              <a:gd name="connsiteY7" fmla="*/ 378998 h 431717"/>
              <a:gd name="connsiteX8" fmla="*/ 122273 w 186819"/>
              <a:gd name="connsiteY8" fmla="*/ 306419 h 431717"/>
              <a:gd name="connsiteX9" fmla="*/ 128163 w 186819"/>
              <a:gd name="connsiteY9" fmla="*/ 296148 h 431717"/>
              <a:gd name="connsiteX10" fmla="*/ 163009 w 186819"/>
              <a:gd name="connsiteY10" fmla="*/ 236261 h 431717"/>
              <a:gd name="connsiteX11" fmla="*/ 163009 w 186819"/>
              <a:gd name="connsiteY11" fmla="*/ 93493 h 431717"/>
              <a:gd name="connsiteX12" fmla="*/ 93410 w 186819"/>
              <a:gd name="connsiteY12" fmla="*/ 23831 h 431717"/>
              <a:gd name="connsiteX13" fmla="*/ 93410 w 186819"/>
              <a:gd name="connsiteY13" fmla="*/ 431718 h 431717"/>
              <a:gd name="connsiteX14" fmla="*/ 40768 w 186819"/>
              <a:gd name="connsiteY14" fmla="*/ 378998 h 431717"/>
              <a:gd name="connsiteX15" fmla="*/ 40768 w 186819"/>
              <a:gd name="connsiteY15" fmla="*/ 312967 h 431717"/>
              <a:gd name="connsiteX16" fmla="*/ 0 w 186819"/>
              <a:gd name="connsiteY16" fmla="*/ 236261 h 431717"/>
              <a:gd name="connsiteX17" fmla="*/ 0 w 186819"/>
              <a:gd name="connsiteY17" fmla="*/ 93493 h 431717"/>
              <a:gd name="connsiteX18" fmla="*/ 93410 w 186819"/>
              <a:gd name="connsiteY18" fmla="*/ 0 h 431717"/>
              <a:gd name="connsiteX19" fmla="*/ 186819 w 186819"/>
              <a:gd name="connsiteY19" fmla="*/ 93493 h 431717"/>
              <a:gd name="connsiteX20" fmla="*/ 186819 w 186819"/>
              <a:gd name="connsiteY20" fmla="*/ 236261 h 431717"/>
              <a:gd name="connsiteX21" fmla="*/ 146082 w 186819"/>
              <a:gd name="connsiteY21" fmla="*/ 312967 h 431717"/>
              <a:gd name="connsiteX22" fmla="*/ 146082 w 186819"/>
              <a:gd name="connsiteY22" fmla="*/ 378998 h 431717"/>
              <a:gd name="connsiteX23" fmla="*/ 93410 w 186819"/>
              <a:gd name="connsiteY23" fmla="*/ 431718 h 4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9" h="431717">
                <a:moveTo>
                  <a:pt x="93410" y="23831"/>
                </a:moveTo>
                <a:cubicBezTo>
                  <a:pt x="55060" y="23831"/>
                  <a:pt x="23810" y="55109"/>
                  <a:pt x="23810" y="93493"/>
                </a:cubicBezTo>
                <a:lnTo>
                  <a:pt x="23810" y="236261"/>
                </a:lnTo>
                <a:cubicBezTo>
                  <a:pt x="23810" y="260588"/>
                  <a:pt x="37172" y="283550"/>
                  <a:pt x="58687" y="296148"/>
                </a:cubicBezTo>
                <a:cubicBezTo>
                  <a:pt x="62345" y="298290"/>
                  <a:pt x="64578" y="302199"/>
                  <a:pt x="64578" y="306419"/>
                </a:cubicBezTo>
                <a:lnTo>
                  <a:pt x="64578" y="378998"/>
                </a:lnTo>
                <a:cubicBezTo>
                  <a:pt x="64578" y="394916"/>
                  <a:pt x="77505" y="407887"/>
                  <a:pt x="93410" y="407887"/>
                </a:cubicBezTo>
                <a:cubicBezTo>
                  <a:pt x="109314" y="407887"/>
                  <a:pt x="122273" y="394916"/>
                  <a:pt x="122273" y="378998"/>
                </a:cubicBezTo>
                <a:lnTo>
                  <a:pt x="122273" y="306419"/>
                </a:lnTo>
                <a:cubicBezTo>
                  <a:pt x="122273" y="302199"/>
                  <a:pt x="124505" y="298290"/>
                  <a:pt x="128163" y="296148"/>
                </a:cubicBezTo>
                <a:cubicBezTo>
                  <a:pt x="149648" y="283550"/>
                  <a:pt x="163009" y="260588"/>
                  <a:pt x="163009" y="236261"/>
                </a:cubicBezTo>
                <a:lnTo>
                  <a:pt x="163009" y="93493"/>
                </a:lnTo>
                <a:cubicBezTo>
                  <a:pt x="163009" y="55109"/>
                  <a:pt x="131790" y="23831"/>
                  <a:pt x="93410" y="23831"/>
                </a:cubicBezTo>
                <a:close/>
                <a:moveTo>
                  <a:pt x="93410" y="431718"/>
                </a:moveTo>
                <a:cubicBezTo>
                  <a:pt x="64392" y="431718"/>
                  <a:pt x="40768" y="408042"/>
                  <a:pt x="40768" y="378998"/>
                </a:cubicBezTo>
                <a:lnTo>
                  <a:pt x="40768" y="312967"/>
                </a:lnTo>
                <a:cubicBezTo>
                  <a:pt x="15470" y="295528"/>
                  <a:pt x="0" y="266732"/>
                  <a:pt x="0" y="236261"/>
                </a:cubicBezTo>
                <a:lnTo>
                  <a:pt x="0" y="93493"/>
                </a:lnTo>
                <a:cubicBezTo>
                  <a:pt x="0" y="41952"/>
                  <a:pt x="41915" y="0"/>
                  <a:pt x="93410" y="0"/>
                </a:cubicBezTo>
                <a:cubicBezTo>
                  <a:pt x="144935" y="0"/>
                  <a:pt x="186819" y="41952"/>
                  <a:pt x="186819" y="93493"/>
                </a:cubicBezTo>
                <a:lnTo>
                  <a:pt x="186819" y="236261"/>
                </a:lnTo>
                <a:cubicBezTo>
                  <a:pt x="186819" y="266732"/>
                  <a:pt x="171380" y="295528"/>
                  <a:pt x="146082" y="312967"/>
                </a:cubicBezTo>
                <a:lnTo>
                  <a:pt x="146082" y="378998"/>
                </a:lnTo>
                <a:cubicBezTo>
                  <a:pt x="146082" y="408042"/>
                  <a:pt x="122459" y="431718"/>
                  <a:pt x="93410" y="431718"/>
                </a:cubicBezTo>
              </a:path>
            </a:pathLst>
          </a:custGeom>
          <a:solidFill>
            <a:srgbClr val="000000"/>
          </a:solidFill>
          <a:ln w="791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8A0D543-1370-3415-8D42-A62D8EAF721C}"/>
              </a:ext>
            </a:extLst>
          </p:cNvPr>
          <p:cNvSpPr/>
          <p:nvPr/>
        </p:nvSpPr>
        <p:spPr>
          <a:xfrm>
            <a:off x="1417883" y="7491202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D6D7B2B1-880A-2EC6-1D0E-A6CB4F3922BC}"/>
              </a:ext>
            </a:extLst>
          </p:cNvPr>
          <p:cNvSpPr/>
          <p:nvPr/>
        </p:nvSpPr>
        <p:spPr>
          <a:xfrm>
            <a:off x="7576283" y="9442086"/>
            <a:ext cx="58856" cy="542162"/>
          </a:xfrm>
          <a:prstGeom prst="rect">
            <a:avLst/>
          </a:prstGeom>
          <a:solidFill>
            <a:srgbClr val="C12B5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AA203F7E-CC3C-2877-B8B8-13F792BF7A6A}"/>
              </a:ext>
            </a:extLst>
          </p:cNvPr>
          <p:cNvSpPr/>
          <p:nvPr/>
        </p:nvSpPr>
        <p:spPr>
          <a:xfrm>
            <a:off x="7380239" y="9442086"/>
            <a:ext cx="58856" cy="542162"/>
          </a:xfrm>
          <a:prstGeom prst="rect">
            <a:avLst/>
          </a:prstGeom>
          <a:solidFill>
            <a:srgbClr val="04A1B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155F805E-D1BF-178E-2EBF-8E38F7D2D4AA}"/>
              </a:ext>
            </a:extLst>
          </p:cNvPr>
          <p:cNvSpPr/>
          <p:nvPr/>
        </p:nvSpPr>
        <p:spPr>
          <a:xfrm>
            <a:off x="1449967" y="10003894"/>
            <a:ext cx="14760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149F75AC-367E-9F20-7A18-CA99BD4938C2}"/>
              </a:ext>
            </a:extLst>
          </p:cNvPr>
          <p:cNvSpPr/>
          <p:nvPr/>
        </p:nvSpPr>
        <p:spPr>
          <a:xfrm>
            <a:off x="7982136" y="7056560"/>
            <a:ext cx="2152295" cy="1034449"/>
          </a:xfrm>
          <a:custGeom>
            <a:avLst/>
            <a:gdLst>
              <a:gd name="connsiteX0" fmla="*/ 1635173 w 2152295"/>
              <a:gd name="connsiteY0" fmla="*/ 1034450 h 1034449"/>
              <a:gd name="connsiteX1" fmla="*/ 517122 w 2152295"/>
              <a:gd name="connsiteY1" fmla="*/ 1034450 h 1034449"/>
              <a:gd name="connsiteX2" fmla="*/ 0 w 2152295"/>
              <a:gd name="connsiteY2" fmla="*/ 517225 h 1034449"/>
              <a:gd name="connsiteX3" fmla="*/ 517122 w 2152295"/>
              <a:gd name="connsiteY3" fmla="*/ 0 h 1034449"/>
              <a:gd name="connsiteX4" fmla="*/ 1635173 w 2152295"/>
              <a:gd name="connsiteY4" fmla="*/ 0 h 1034449"/>
              <a:gd name="connsiteX5" fmla="*/ 2152295 w 2152295"/>
              <a:gd name="connsiteY5" fmla="*/ 517225 h 1034449"/>
              <a:gd name="connsiteX6" fmla="*/ 1635173 w 2152295"/>
              <a:gd name="connsiteY6" fmla="*/ 1034450 h 103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295" h="1034449">
                <a:moveTo>
                  <a:pt x="1635173" y="1034450"/>
                </a:moveTo>
                <a:lnTo>
                  <a:pt x="517122" y="1034450"/>
                </a:lnTo>
                <a:cubicBezTo>
                  <a:pt x="231515" y="1034450"/>
                  <a:pt x="0" y="802878"/>
                  <a:pt x="0" y="517225"/>
                </a:cubicBezTo>
                <a:cubicBezTo>
                  <a:pt x="0" y="231572"/>
                  <a:pt x="231515" y="0"/>
                  <a:pt x="517122" y="0"/>
                </a:cubicBezTo>
                <a:lnTo>
                  <a:pt x="1635173" y="0"/>
                </a:lnTo>
                <a:cubicBezTo>
                  <a:pt x="1920780" y="0"/>
                  <a:pt x="2152295" y="231572"/>
                  <a:pt x="2152295" y="517225"/>
                </a:cubicBezTo>
                <a:cubicBezTo>
                  <a:pt x="2152295" y="802878"/>
                  <a:pt x="1920780" y="1034450"/>
                  <a:pt x="1635173" y="1034450"/>
                </a:cubicBezTo>
              </a:path>
            </a:pathLst>
          </a:custGeom>
          <a:solidFill>
            <a:srgbClr val="00D54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B48D63B4-BB0A-B1D3-CCBD-BAADE1BA682F}"/>
              </a:ext>
            </a:extLst>
          </p:cNvPr>
          <p:cNvSpPr/>
          <p:nvPr/>
        </p:nvSpPr>
        <p:spPr>
          <a:xfrm>
            <a:off x="8112274" y="7127666"/>
            <a:ext cx="873486" cy="873701"/>
          </a:xfrm>
          <a:custGeom>
            <a:avLst/>
            <a:gdLst>
              <a:gd name="connsiteX0" fmla="*/ 873487 w 873486"/>
              <a:gd name="connsiteY0" fmla="*/ 436851 h 873701"/>
              <a:gd name="connsiteX1" fmla="*/ 436743 w 873486"/>
              <a:gd name="connsiteY1" fmla="*/ 873701 h 873701"/>
              <a:gd name="connsiteX2" fmla="*/ 0 w 873486"/>
              <a:gd name="connsiteY2" fmla="*/ 436851 h 873701"/>
              <a:gd name="connsiteX3" fmla="*/ 436743 w 873486"/>
              <a:gd name="connsiteY3" fmla="*/ 0 h 873701"/>
              <a:gd name="connsiteX4" fmla="*/ 873487 w 873486"/>
              <a:gd name="connsiteY4" fmla="*/ 436851 h 8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3486" h="873701">
                <a:moveTo>
                  <a:pt x="873487" y="436851"/>
                </a:moveTo>
                <a:cubicBezTo>
                  <a:pt x="873487" y="678115"/>
                  <a:pt x="677955" y="873701"/>
                  <a:pt x="436743" y="873701"/>
                </a:cubicBezTo>
                <a:cubicBezTo>
                  <a:pt x="195538" y="873701"/>
                  <a:pt x="0" y="678115"/>
                  <a:pt x="0" y="436851"/>
                </a:cubicBezTo>
                <a:cubicBezTo>
                  <a:pt x="0" y="195586"/>
                  <a:pt x="195538" y="0"/>
                  <a:pt x="436743" y="0"/>
                </a:cubicBezTo>
                <a:cubicBezTo>
                  <a:pt x="677955" y="0"/>
                  <a:pt x="873487" y="195586"/>
                  <a:pt x="873487" y="436851"/>
                </a:cubicBezTo>
              </a:path>
            </a:pathLst>
          </a:custGeom>
          <a:solidFill>
            <a:srgbClr val="FFFFFF"/>
          </a:solidFill>
          <a:ln w="6133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BFCA73-9F72-4CAA-980A-059E051907CA}"/>
              </a:ext>
            </a:extLst>
          </p:cNvPr>
          <p:cNvSpPr/>
          <p:nvPr/>
        </p:nvSpPr>
        <p:spPr>
          <a:xfrm>
            <a:off x="1356909" y="1026837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6A09DB-957F-357C-DCA0-782A200FED40}"/>
              </a:ext>
            </a:extLst>
          </p:cNvPr>
          <p:cNvSpPr/>
          <p:nvPr/>
        </p:nvSpPr>
        <p:spPr>
          <a:xfrm>
            <a:off x="1392477" y="4622746"/>
            <a:ext cx="14832000" cy="165166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2" name="Picture 3">
            <a:extLst>
              <a:ext uri="{FF2B5EF4-FFF2-40B4-BE49-F238E27FC236}">
                <a16:creationId xmlns:a16="http://schemas.microsoft.com/office/drawing/2014/main" id="{B561C1A2-93D9-B0F7-2BAC-7B85E851E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68752" y="-535942"/>
            <a:ext cx="1902577" cy="2990298"/>
          </a:xfrm>
          <a:prstGeom prst="rect">
            <a:avLst/>
          </a:prstGeom>
        </p:spPr>
      </p:pic>
      <p:pic>
        <p:nvPicPr>
          <p:cNvPr id="203" name="Picture 3">
            <a:extLst>
              <a:ext uri="{FF2B5EF4-FFF2-40B4-BE49-F238E27FC236}">
                <a16:creationId xmlns:a16="http://schemas.microsoft.com/office/drawing/2014/main" id="{FE7B6D08-C59E-ABC7-4288-41B3D8B85F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7686960" y="3301566"/>
            <a:ext cx="1902577" cy="29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1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93827E-7 L 0.05486 -0.000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</Words>
  <Application>Microsoft Office PowerPoint</Application>
  <PresentationFormat>Custom</PresentationFormat>
  <Paragraphs>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(x) gm of cement</dc:title>
  <dc:creator>abc</dc:creator>
  <cp:lastModifiedBy>Sarth Gupta</cp:lastModifiedBy>
  <cp:revision>3</cp:revision>
  <dcterms:created xsi:type="dcterms:W3CDTF">2006-08-16T00:00:00Z</dcterms:created>
  <dcterms:modified xsi:type="dcterms:W3CDTF">2023-05-07T18:25:43Z</dcterms:modified>
  <dc:identifier>DAFHnXUfOLs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2023-05-07T17:28:40Z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3416602f-b3d3-42c4-9e48-4d82dc33e706</vt:lpwstr>
  </property>
  <property fmtid="{D5CDD505-2E9C-101B-9397-08002B2CF9AE}" pid="7" name="MSIP_Label_defa4170-0d19-0005-0004-bc88714345d2_ActionId">
    <vt:lpwstr>7dba93fc-a042-4624-88e2-14008031806b</vt:lpwstr>
  </property>
  <property fmtid="{D5CDD505-2E9C-101B-9397-08002B2CF9AE}" pid="8" name="MSIP_Label_defa4170-0d19-0005-0004-bc88714345d2_ContentBits">
    <vt:lpwstr>0</vt:lpwstr>
  </property>
</Properties>
</file>